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300" r:id="rId2"/>
    <p:sldId id="386" r:id="rId3"/>
    <p:sldId id="387" r:id="rId4"/>
    <p:sldId id="388" r:id="rId5"/>
    <p:sldId id="389" r:id="rId6"/>
    <p:sldId id="390" r:id="rId7"/>
    <p:sldId id="391" r:id="rId8"/>
    <p:sldId id="400" r:id="rId9"/>
    <p:sldId id="392" r:id="rId10"/>
    <p:sldId id="395" r:id="rId11"/>
    <p:sldId id="396" r:id="rId12"/>
    <p:sldId id="398" r:id="rId13"/>
    <p:sldId id="39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egan, Brian" userId="7f3b56fa-69da-461f-afd4-853f2fbe44a4" providerId="ADAL" clId="{13A4CCE8-D8AF-4AA0-9BB9-5206D0AFF380}"/>
    <pc:docChg chg="addSld delSld modSld delMainMaster">
      <pc:chgData name="Deegan, Brian" userId="7f3b56fa-69da-461f-afd4-853f2fbe44a4" providerId="ADAL" clId="{13A4CCE8-D8AF-4AA0-9BB9-5206D0AFF380}" dt="2023-03-07T10:00:37.006" v="471" actId="20577"/>
      <pc:docMkLst>
        <pc:docMk/>
      </pc:docMkLst>
      <pc:sldChg chg="new del">
        <pc:chgData name="Deegan, Brian" userId="7f3b56fa-69da-461f-afd4-853f2fbe44a4" providerId="ADAL" clId="{13A4CCE8-D8AF-4AA0-9BB9-5206D0AFF380}" dt="2023-03-07T09:53:12.465" v="4" actId="47"/>
        <pc:sldMkLst>
          <pc:docMk/>
          <pc:sldMk cId="2246460270" sldId="256"/>
        </pc:sldMkLst>
      </pc:sldChg>
      <pc:sldChg chg="addSp modSp add del mod">
        <pc:chgData name="Deegan, Brian" userId="7f3b56fa-69da-461f-afd4-853f2fbe44a4" providerId="ADAL" clId="{13A4CCE8-D8AF-4AA0-9BB9-5206D0AFF380}" dt="2023-03-07T09:59:31.561" v="247" actId="1076"/>
        <pc:sldMkLst>
          <pc:docMk/>
          <pc:sldMk cId="2952082918" sldId="300"/>
        </pc:sldMkLst>
        <pc:spChg chg="mod">
          <ac:chgData name="Deegan, Brian" userId="7f3b56fa-69da-461f-afd4-853f2fbe44a4" providerId="ADAL" clId="{13A4CCE8-D8AF-4AA0-9BB9-5206D0AFF380}" dt="2023-03-07T09:55:25.154" v="170" actId="20577"/>
          <ac:spMkLst>
            <pc:docMk/>
            <pc:sldMk cId="2952082918" sldId="300"/>
            <ac:spMk id="16386" creationId="{00000000-0000-0000-0000-000000000000}"/>
          </ac:spMkLst>
        </pc:spChg>
        <pc:spChg chg="mod">
          <ac:chgData name="Deegan, Brian" userId="7f3b56fa-69da-461f-afd4-853f2fbe44a4" providerId="ADAL" clId="{13A4CCE8-D8AF-4AA0-9BB9-5206D0AFF380}" dt="2023-03-07T09:56:41.142" v="243" actId="20577"/>
          <ac:spMkLst>
            <pc:docMk/>
            <pc:sldMk cId="2952082918" sldId="300"/>
            <ac:spMk id="16387" creationId="{00000000-0000-0000-0000-000000000000}"/>
          </ac:spMkLst>
        </pc:spChg>
        <pc:picChg chg="add mod">
          <ac:chgData name="Deegan, Brian" userId="7f3b56fa-69da-461f-afd4-853f2fbe44a4" providerId="ADAL" clId="{13A4CCE8-D8AF-4AA0-9BB9-5206D0AFF380}" dt="2023-03-07T09:59:31.561" v="247" actId="1076"/>
          <ac:picMkLst>
            <pc:docMk/>
            <pc:sldMk cId="2952082918" sldId="300"/>
            <ac:picMk id="1026" creationId="{48448169-34E7-D1E6-9AB6-F7EBB094A9D1}"/>
          </ac:picMkLst>
        </pc:picChg>
        <pc:cxnChg chg="mod">
          <ac:chgData name="Deegan, Brian" userId="7f3b56fa-69da-461f-afd4-853f2fbe44a4" providerId="ADAL" clId="{13A4CCE8-D8AF-4AA0-9BB9-5206D0AFF380}" dt="2023-03-07T09:55:35.912" v="171" actId="1076"/>
          <ac:cxnSpMkLst>
            <pc:docMk/>
            <pc:sldMk cId="2952082918" sldId="300"/>
            <ac:cxnSpMk id="7" creationId="{E3050CB7-9828-4676-880B-0F20F567ABDF}"/>
          </ac:cxnSpMkLst>
        </pc:cxnChg>
      </pc:sldChg>
      <pc:sldChg chg="modSp add del mod">
        <pc:chgData name="Deegan, Brian" userId="7f3b56fa-69da-461f-afd4-853f2fbe44a4" providerId="ADAL" clId="{13A4CCE8-D8AF-4AA0-9BB9-5206D0AFF380}" dt="2023-03-07T10:00:37.006" v="471" actId="20577"/>
        <pc:sldMkLst>
          <pc:docMk/>
          <pc:sldMk cId="3969364317" sldId="386"/>
        </pc:sldMkLst>
        <pc:spChg chg="mod">
          <ac:chgData name="Deegan, Brian" userId="7f3b56fa-69da-461f-afd4-853f2fbe44a4" providerId="ADAL" clId="{13A4CCE8-D8AF-4AA0-9BB9-5206D0AFF380}" dt="2023-03-07T09:59:38.383" v="266" actId="20577"/>
          <ac:spMkLst>
            <pc:docMk/>
            <pc:sldMk cId="3969364317" sldId="386"/>
            <ac:spMk id="2" creationId="{83F85803-6C59-4CBD-93DC-911FA27BE9E4}"/>
          </ac:spMkLst>
        </pc:spChg>
        <pc:spChg chg="mod">
          <ac:chgData name="Deegan, Brian" userId="7f3b56fa-69da-461f-afd4-853f2fbe44a4" providerId="ADAL" clId="{13A4CCE8-D8AF-4AA0-9BB9-5206D0AFF380}" dt="2023-03-07T10:00:37.006" v="471" actId="20577"/>
          <ac:spMkLst>
            <pc:docMk/>
            <pc:sldMk cId="3969364317" sldId="386"/>
            <ac:spMk id="3" creationId="{9DBF67EA-A2BF-4E5C-8034-AC55B8DCDE8B}"/>
          </ac:spMkLst>
        </pc:spChg>
      </pc:sldChg>
      <pc:sldMasterChg chg="del delSldLayout">
        <pc:chgData name="Deegan, Brian" userId="7f3b56fa-69da-461f-afd4-853f2fbe44a4" providerId="ADAL" clId="{13A4CCE8-D8AF-4AA0-9BB9-5206D0AFF380}" dt="2023-03-07T09:53:12.465" v="4" actId="47"/>
        <pc:sldMasterMkLst>
          <pc:docMk/>
          <pc:sldMasterMk cId="279109168" sldId="2147483648"/>
        </pc:sldMasterMkLst>
        <pc:sldLayoutChg chg="del">
          <pc:chgData name="Deegan, Brian" userId="7f3b56fa-69da-461f-afd4-853f2fbe44a4" providerId="ADAL" clId="{13A4CCE8-D8AF-4AA0-9BB9-5206D0AFF380}" dt="2023-03-07T09:53:12.465" v="4" actId="47"/>
          <pc:sldLayoutMkLst>
            <pc:docMk/>
            <pc:sldMasterMk cId="279109168" sldId="2147483648"/>
            <pc:sldLayoutMk cId="898791447" sldId="2147483649"/>
          </pc:sldLayoutMkLst>
        </pc:sldLayoutChg>
        <pc:sldLayoutChg chg="del">
          <pc:chgData name="Deegan, Brian" userId="7f3b56fa-69da-461f-afd4-853f2fbe44a4" providerId="ADAL" clId="{13A4CCE8-D8AF-4AA0-9BB9-5206D0AFF380}" dt="2023-03-07T09:53:12.465" v="4" actId="47"/>
          <pc:sldLayoutMkLst>
            <pc:docMk/>
            <pc:sldMasterMk cId="279109168" sldId="2147483648"/>
            <pc:sldLayoutMk cId="4034036609" sldId="2147483650"/>
          </pc:sldLayoutMkLst>
        </pc:sldLayoutChg>
        <pc:sldLayoutChg chg="del">
          <pc:chgData name="Deegan, Brian" userId="7f3b56fa-69da-461f-afd4-853f2fbe44a4" providerId="ADAL" clId="{13A4CCE8-D8AF-4AA0-9BB9-5206D0AFF380}" dt="2023-03-07T09:53:12.465" v="4" actId="47"/>
          <pc:sldLayoutMkLst>
            <pc:docMk/>
            <pc:sldMasterMk cId="279109168" sldId="2147483648"/>
            <pc:sldLayoutMk cId="3521744555" sldId="2147483651"/>
          </pc:sldLayoutMkLst>
        </pc:sldLayoutChg>
        <pc:sldLayoutChg chg="del">
          <pc:chgData name="Deegan, Brian" userId="7f3b56fa-69da-461f-afd4-853f2fbe44a4" providerId="ADAL" clId="{13A4CCE8-D8AF-4AA0-9BB9-5206D0AFF380}" dt="2023-03-07T09:53:12.465" v="4" actId="47"/>
          <pc:sldLayoutMkLst>
            <pc:docMk/>
            <pc:sldMasterMk cId="279109168" sldId="2147483648"/>
            <pc:sldLayoutMk cId="201495699" sldId="2147483652"/>
          </pc:sldLayoutMkLst>
        </pc:sldLayoutChg>
        <pc:sldLayoutChg chg="del">
          <pc:chgData name="Deegan, Brian" userId="7f3b56fa-69da-461f-afd4-853f2fbe44a4" providerId="ADAL" clId="{13A4CCE8-D8AF-4AA0-9BB9-5206D0AFF380}" dt="2023-03-07T09:53:12.465" v="4" actId="47"/>
          <pc:sldLayoutMkLst>
            <pc:docMk/>
            <pc:sldMasterMk cId="279109168" sldId="2147483648"/>
            <pc:sldLayoutMk cId="3521608256" sldId="2147483653"/>
          </pc:sldLayoutMkLst>
        </pc:sldLayoutChg>
        <pc:sldLayoutChg chg="del">
          <pc:chgData name="Deegan, Brian" userId="7f3b56fa-69da-461f-afd4-853f2fbe44a4" providerId="ADAL" clId="{13A4CCE8-D8AF-4AA0-9BB9-5206D0AFF380}" dt="2023-03-07T09:53:12.465" v="4" actId="47"/>
          <pc:sldLayoutMkLst>
            <pc:docMk/>
            <pc:sldMasterMk cId="279109168" sldId="2147483648"/>
            <pc:sldLayoutMk cId="75921121" sldId="2147483654"/>
          </pc:sldLayoutMkLst>
        </pc:sldLayoutChg>
        <pc:sldLayoutChg chg="del">
          <pc:chgData name="Deegan, Brian" userId="7f3b56fa-69da-461f-afd4-853f2fbe44a4" providerId="ADAL" clId="{13A4CCE8-D8AF-4AA0-9BB9-5206D0AFF380}" dt="2023-03-07T09:53:12.465" v="4" actId="47"/>
          <pc:sldLayoutMkLst>
            <pc:docMk/>
            <pc:sldMasterMk cId="279109168" sldId="2147483648"/>
            <pc:sldLayoutMk cId="1587356973" sldId="2147483655"/>
          </pc:sldLayoutMkLst>
        </pc:sldLayoutChg>
        <pc:sldLayoutChg chg="del">
          <pc:chgData name="Deegan, Brian" userId="7f3b56fa-69da-461f-afd4-853f2fbe44a4" providerId="ADAL" clId="{13A4CCE8-D8AF-4AA0-9BB9-5206D0AFF380}" dt="2023-03-07T09:53:12.465" v="4" actId="47"/>
          <pc:sldLayoutMkLst>
            <pc:docMk/>
            <pc:sldMasterMk cId="279109168" sldId="2147483648"/>
            <pc:sldLayoutMk cId="2779693894" sldId="2147483656"/>
          </pc:sldLayoutMkLst>
        </pc:sldLayoutChg>
        <pc:sldLayoutChg chg="del">
          <pc:chgData name="Deegan, Brian" userId="7f3b56fa-69da-461f-afd4-853f2fbe44a4" providerId="ADAL" clId="{13A4CCE8-D8AF-4AA0-9BB9-5206D0AFF380}" dt="2023-03-07T09:53:12.465" v="4" actId="47"/>
          <pc:sldLayoutMkLst>
            <pc:docMk/>
            <pc:sldMasterMk cId="279109168" sldId="2147483648"/>
            <pc:sldLayoutMk cId="1835532197" sldId="2147483657"/>
          </pc:sldLayoutMkLst>
        </pc:sldLayoutChg>
        <pc:sldLayoutChg chg="del">
          <pc:chgData name="Deegan, Brian" userId="7f3b56fa-69da-461f-afd4-853f2fbe44a4" providerId="ADAL" clId="{13A4CCE8-D8AF-4AA0-9BB9-5206D0AFF380}" dt="2023-03-07T09:53:12.465" v="4" actId="47"/>
          <pc:sldLayoutMkLst>
            <pc:docMk/>
            <pc:sldMasterMk cId="279109168" sldId="2147483648"/>
            <pc:sldLayoutMk cId="3672538315" sldId="2147483658"/>
          </pc:sldLayoutMkLst>
        </pc:sldLayoutChg>
        <pc:sldLayoutChg chg="del">
          <pc:chgData name="Deegan, Brian" userId="7f3b56fa-69da-461f-afd4-853f2fbe44a4" providerId="ADAL" clId="{13A4CCE8-D8AF-4AA0-9BB9-5206D0AFF380}" dt="2023-03-07T09:53:12.465" v="4" actId="47"/>
          <pc:sldLayoutMkLst>
            <pc:docMk/>
            <pc:sldMasterMk cId="279109168" sldId="2147483648"/>
            <pc:sldLayoutMk cId="751509409" sldId="2147483659"/>
          </pc:sldLayoutMkLst>
        </pc:sldLayoutChg>
      </pc:sldMasterChg>
    </pc:docChg>
  </pc:docChgLst>
  <pc:docChgLst>
    <pc:chgData name="Deegan, Brian" userId="7f3b56fa-69da-461f-afd4-853f2fbe44a4" providerId="ADAL" clId="{0EA17F23-ADAC-4756-93BE-D42A09C2F7AD}"/>
    <pc:docChg chg="undo redo custSel addSld delSld modSld">
      <pc:chgData name="Deegan, Brian" userId="7f3b56fa-69da-461f-afd4-853f2fbe44a4" providerId="ADAL" clId="{0EA17F23-ADAC-4756-93BE-D42A09C2F7AD}" dt="2023-03-14T12:34:32.748" v="7455" actId="27636"/>
      <pc:docMkLst>
        <pc:docMk/>
      </pc:docMkLst>
      <pc:sldChg chg="modSp mod">
        <pc:chgData name="Deegan, Brian" userId="7f3b56fa-69da-461f-afd4-853f2fbe44a4" providerId="ADAL" clId="{0EA17F23-ADAC-4756-93BE-D42A09C2F7AD}" dt="2023-03-13T09:01:05.335" v="5700" actId="20577"/>
        <pc:sldMkLst>
          <pc:docMk/>
          <pc:sldMk cId="2952082918" sldId="300"/>
        </pc:sldMkLst>
        <pc:spChg chg="mod">
          <ac:chgData name="Deegan, Brian" userId="7f3b56fa-69da-461f-afd4-853f2fbe44a4" providerId="ADAL" clId="{0EA17F23-ADAC-4756-93BE-D42A09C2F7AD}" dt="2023-03-13T09:01:05.335" v="5700" actId="20577"/>
          <ac:spMkLst>
            <pc:docMk/>
            <pc:sldMk cId="2952082918" sldId="300"/>
            <ac:spMk id="16386" creationId="{00000000-0000-0000-0000-000000000000}"/>
          </ac:spMkLst>
        </pc:spChg>
      </pc:sldChg>
      <pc:sldChg chg="modSp mod">
        <pc:chgData name="Deegan, Brian" userId="7f3b56fa-69da-461f-afd4-853f2fbe44a4" providerId="ADAL" clId="{0EA17F23-ADAC-4756-93BE-D42A09C2F7AD}" dt="2023-03-14T11:16:26.601" v="6778" actId="108"/>
        <pc:sldMkLst>
          <pc:docMk/>
          <pc:sldMk cId="3969364317" sldId="386"/>
        </pc:sldMkLst>
        <pc:spChg chg="mod">
          <ac:chgData name="Deegan, Brian" userId="7f3b56fa-69da-461f-afd4-853f2fbe44a4" providerId="ADAL" clId="{0EA17F23-ADAC-4756-93BE-D42A09C2F7AD}" dt="2023-03-14T11:16:26.601" v="6778" actId="108"/>
          <ac:spMkLst>
            <pc:docMk/>
            <pc:sldMk cId="3969364317" sldId="386"/>
            <ac:spMk id="3" creationId="{9DBF67EA-A2BF-4E5C-8034-AC55B8DCDE8B}"/>
          </ac:spMkLst>
        </pc:spChg>
      </pc:sldChg>
      <pc:sldChg chg="addSp modSp new mod modClrScheme chgLayout">
        <pc:chgData name="Deegan, Brian" userId="7f3b56fa-69da-461f-afd4-853f2fbe44a4" providerId="ADAL" clId="{0EA17F23-ADAC-4756-93BE-D42A09C2F7AD}" dt="2023-03-14T11:16:33.342" v="6782" actId="12"/>
        <pc:sldMkLst>
          <pc:docMk/>
          <pc:sldMk cId="3088761683" sldId="387"/>
        </pc:sldMkLst>
        <pc:spChg chg="add mod">
          <ac:chgData name="Deegan, Brian" userId="7f3b56fa-69da-461f-afd4-853f2fbe44a4" providerId="ADAL" clId="{0EA17F23-ADAC-4756-93BE-D42A09C2F7AD}" dt="2023-03-08T11:24:24.581" v="273" actId="20577"/>
          <ac:spMkLst>
            <pc:docMk/>
            <pc:sldMk cId="3088761683" sldId="387"/>
            <ac:spMk id="2" creationId="{DC390974-D2D7-12BD-B3CC-3CF3476C860A}"/>
          </ac:spMkLst>
        </pc:spChg>
        <pc:spChg chg="add mod">
          <ac:chgData name="Deegan, Brian" userId="7f3b56fa-69da-461f-afd4-853f2fbe44a4" providerId="ADAL" clId="{0EA17F23-ADAC-4756-93BE-D42A09C2F7AD}" dt="2023-03-14T11:16:33.342" v="6782" actId="12"/>
          <ac:spMkLst>
            <pc:docMk/>
            <pc:sldMk cId="3088761683" sldId="387"/>
            <ac:spMk id="3" creationId="{695C0FC7-CB72-3B3D-0DB0-1908D9CCCFB2}"/>
          </ac:spMkLst>
        </pc:spChg>
      </pc:sldChg>
      <pc:sldChg chg="addSp delSp modSp new mod chgLayout">
        <pc:chgData name="Deegan, Brian" userId="7f3b56fa-69da-461f-afd4-853f2fbe44a4" providerId="ADAL" clId="{0EA17F23-ADAC-4756-93BE-D42A09C2F7AD}" dt="2023-03-14T11:16:40.219" v="6783" actId="12"/>
        <pc:sldMkLst>
          <pc:docMk/>
          <pc:sldMk cId="1098086642" sldId="388"/>
        </pc:sldMkLst>
        <pc:spChg chg="del">
          <ac:chgData name="Deegan, Brian" userId="7f3b56fa-69da-461f-afd4-853f2fbe44a4" providerId="ADAL" clId="{0EA17F23-ADAC-4756-93BE-D42A09C2F7AD}" dt="2023-03-08T11:27:20.930" v="685" actId="700"/>
          <ac:spMkLst>
            <pc:docMk/>
            <pc:sldMk cId="1098086642" sldId="388"/>
            <ac:spMk id="2" creationId="{F676A671-FDDC-04C0-44BB-7DE555E1A843}"/>
          </ac:spMkLst>
        </pc:spChg>
        <pc:spChg chg="del">
          <ac:chgData name="Deegan, Brian" userId="7f3b56fa-69da-461f-afd4-853f2fbe44a4" providerId="ADAL" clId="{0EA17F23-ADAC-4756-93BE-D42A09C2F7AD}" dt="2023-03-08T11:27:20.930" v="685" actId="700"/>
          <ac:spMkLst>
            <pc:docMk/>
            <pc:sldMk cId="1098086642" sldId="388"/>
            <ac:spMk id="3" creationId="{B1920E5C-990E-2DD7-DD26-E66F7CAA4451}"/>
          </ac:spMkLst>
        </pc:spChg>
        <pc:spChg chg="del mod ord">
          <ac:chgData name="Deegan, Brian" userId="7f3b56fa-69da-461f-afd4-853f2fbe44a4" providerId="ADAL" clId="{0EA17F23-ADAC-4756-93BE-D42A09C2F7AD}" dt="2023-03-08T11:27:23.395" v="686" actId="478"/>
          <ac:spMkLst>
            <pc:docMk/>
            <pc:sldMk cId="1098086642" sldId="388"/>
            <ac:spMk id="4" creationId="{B6F4BD24-7CE2-32AF-2B55-0EFA0968DD19}"/>
          </ac:spMkLst>
        </pc:spChg>
        <pc:spChg chg="del mod ord">
          <ac:chgData name="Deegan, Brian" userId="7f3b56fa-69da-461f-afd4-853f2fbe44a4" providerId="ADAL" clId="{0EA17F23-ADAC-4756-93BE-D42A09C2F7AD}" dt="2023-03-08T11:27:23.395" v="686" actId="478"/>
          <ac:spMkLst>
            <pc:docMk/>
            <pc:sldMk cId="1098086642" sldId="388"/>
            <ac:spMk id="5" creationId="{62ACA2FC-E80E-3533-4A8D-C5542E9877A8}"/>
          </ac:spMkLst>
        </pc:spChg>
        <pc:spChg chg="add mod ord">
          <ac:chgData name="Deegan, Brian" userId="7f3b56fa-69da-461f-afd4-853f2fbe44a4" providerId="ADAL" clId="{0EA17F23-ADAC-4756-93BE-D42A09C2F7AD}" dt="2023-03-14T11:14:46.660" v="6612" actId="20577"/>
          <ac:spMkLst>
            <pc:docMk/>
            <pc:sldMk cId="1098086642" sldId="388"/>
            <ac:spMk id="6" creationId="{080A7817-D2D2-2C0E-7560-B5162D21AA69}"/>
          </ac:spMkLst>
        </pc:spChg>
        <pc:spChg chg="add mod ord">
          <ac:chgData name="Deegan, Brian" userId="7f3b56fa-69da-461f-afd4-853f2fbe44a4" providerId="ADAL" clId="{0EA17F23-ADAC-4756-93BE-D42A09C2F7AD}" dt="2023-03-14T11:16:40.219" v="6783" actId="12"/>
          <ac:spMkLst>
            <pc:docMk/>
            <pc:sldMk cId="1098086642" sldId="388"/>
            <ac:spMk id="7" creationId="{BBE767B2-367E-FD81-DC40-5C74B8E46492}"/>
          </ac:spMkLst>
        </pc:spChg>
        <pc:picChg chg="add mod">
          <ac:chgData name="Deegan, Brian" userId="7f3b56fa-69da-461f-afd4-853f2fbe44a4" providerId="ADAL" clId="{0EA17F23-ADAC-4756-93BE-D42A09C2F7AD}" dt="2023-03-08T11:31:10.078" v="930" actId="1076"/>
          <ac:picMkLst>
            <pc:docMk/>
            <pc:sldMk cId="1098086642" sldId="388"/>
            <ac:picMk id="9" creationId="{BF4A1CB4-3761-7452-DAC4-7787BDE95718}"/>
          </ac:picMkLst>
        </pc:picChg>
        <pc:picChg chg="add mod">
          <ac:chgData name="Deegan, Brian" userId="7f3b56fa-69da-461f-afd4-853f2fbe44a4" providerId="ADAL" clId="{0EA17F23-ADAC-4756-93BE-D42A09C2F7AD}" dt="2023-03-08T11:30:40.653" v="921" actId="1076"/>
          <ac:picMkLst>
            <pc:docMk/>
            <pc:sldMk cId="1098086642" sldId="388"/>
            <ac:picMk id="11" creationId="{09C817DD-859D-C43A-B9A3-F38ED59C35B4}"/>
          </ac:picMkLst>
        </pc:picChg>
        <pc:picChg chg="add mod">
          <ac:chgData name="Deegan, Brian" userId="7f3b56fa-69da-461f-afd4-853f2fbe44a4" providerId="ADAL" clId="{0EA17F23-ADAC-4756-93BE-D42A09C2F7AD}" dt="2023-03-08T11:30:51.706" v="925" actId="1076"/>
          <ac:picMkLst>
            <pc:docMk/>
            <pc:sldMk cId="1098086642" sldId="388"/>
            <ac:picMk id="13" creationId="{DD02B1B6-C1D8-9B84-0FDF-8F0C58629E7D}"/>
          </ac:picMkLst>
        </pc:picChg>
        <pc:picChg chg="add mod">
          <ac:chgData name="Deegan, Brian" userId="7f3b56fa-69da-461f-afd4-853f2fbe44a4" providerId="ADAL" clId="{0EA17F23-ADAC-4756-93BE-D42A09C2F7AD}" dt="2023-03-08T11:30:56.241" v="926" actId="1076"/>
          <ac:picMkLst>
            <pc:docMk/>
            <pc:sldMk cId="1098086642" sldId="388"/>
            <ac:picMk id="15" creationId="{B8E5BB77-2627-8A52-CB53-D20A8A9578BA}"/>
          </ac:picMkLst>
        </pc:picChg>
        <pc:picChg chg="add mod">
          <ac:chgData name="Deegan, Brian" userId="7f3b56fa-69da-461f-afd4-853f2fbe44a4" providerId="ADAL" clId="{0EA17F23-ADAC-4756-93BE-D42A09C2F7AD}" dt="2023-03-08T11:31:11.351" v="931" actId="1076"/>
          <ac:picMkLst>
            <pc:docMk/>
            <pc:sldMk cId="1098086642" sldId="388"/>
            <ac:picMk id="17" creationId="{619A00B7-A41A-7105-8D16-092A592AEF90}"/>
          </ac:picMkLst>
        </pc:picChg>
        <pc:picChg chg="add mod">
          <ac:chgData name="Deegan, Brian" userId="7f3b56fa-69da-461f-afd4-853f2fbe44a4" providerId="ADAL" clId="{0EA17F23-ADAC-4756-93BE-D42A09C2F7AD}" dt="2023-03-08T11:31:02.161" v="927" actId="1076"/>
          <ac:picMkLst>
            <pc:docMk/>
            <pc:sldMk cId="1098086642" sldId="388"/>
            <ac:picMk id="19" creationId="{93369E7E-54E1-75CD-EC69-647D8B74AD9B}"/>
          </ac:picMkLst>
        </pc:picChg>
      </pc:sldChg>
      <pc:sldChg chg="delSp modSp new mod">
        <pc:chgData name="Deegan, Brian" userId="7f3b56fa-69da-461f-afd4-853f2fbe44a4" providerId="ADAL" clId="{0EA17F23-ADAC-4756-93BE-D42A09C2F7AD}" dt="2023-03-14T11:16:54.468" v="6787" actId="27636"/>
        <pc:sldMkLst>
          <pc:docMk/>
          <pc:sldMk cId="3473945977" sldId="389"/>
        </pc:sldMkLst>
        <pc:spChg chg="mod">
          <ac:chgData name="Deegan, Brian" userId="7f3b56fa-69da-461f-afd4-853f2fbe44a4" providerId="ADAL" clId="{0EA17F23-ADAC-4756-93BE-D42A09C2F7AD}" dt="2023-03-08T11:32:26.140" v="944"/>
          <ac:spMkLst>
            <pc:docMk/>
            <pc:sldMk cId="3473945977" sldId="389"/>
            <ac:spMk id="2" creationId="{AA076227-6598-02FF-2672-3013ED5066A7}"/>
          </ac:spMkLst>
        </pc:spChg>
        <pc:spChg chg="mod">
          <ac:chgData name="Deegan, Brian" userId="7f3b56fa-69da-461f-afd4-853f2fbe44a4" providerId="ADAL" clId="{0EA17F23-ADAC-4756-93BE-D42A09C2F7AD}" dt="2023-03-14T11:16:54.468" v="6787" actId="27636"/>
          <ac:spMkLst>
            <pc:docMk/>
            <pc:sldMk cId="3473945977" sldId="389"/>
            <ac:spMk id="3" creationId="{88A1529C-4C3D-A41B-C13F-174ED5F169B5}"/>
          </ac:spMkLst>
        </pc:spChg>
        <pc:spChg chg="del">
          <ac:chgData name="Deegan, Brian" userId="7f3b56fa-69da-461f-afd4-853f2fbe44a4" providerId="ADAL" clId="{0EA17F23-ADAC-4756-93BE-D42A09C2F7AD}" dt="2023-03-08T11:32:19.275" v="943" actId="478"/>
          <ac:spMkLst>
            <pc:docMk/>
            <pc:sldMk cId="3473945977" sldId="389"/>
            <ac:spMk id="4" creationId="{F2733CB1-F87B-0E01-7FC3-AACBA7E7751C}"/>
          </ac:spMkLst>
        </pc:spChg>
        <pc:spChg chg="del">
          <ac:chgData name="Deegan, Brian" userId="7f3b56fa-69da-461f-afd4-853f2fbe44a4" providerId="ADAL" clId="{0EA17F23-ADAC-4756-93BE-D42A09C2F7AD}" dt="2023-03-08T11:32:19.275" v="943" actId="478"/>
          <ac:spMkLst>
            <pc:docMk/>
            <pc:sldMk cId="3473945977" sldId="389"/>
            <ac:spMk id="5" creationId="{DA1A6BDB-72C1-39F1-7FB9-3D7D00E4763F}"/>
          </ac:spMkLst>
        </pc:spChg>
      </pc:sldChg>
      <pc:sldChg chg="addSp delSp modSp new mod">
        <pc:chgData name="Deegan, Brian" userId="7f3b56fa-69da-461f-afd4-853f2fbe44a4" providerId="ADAL" clId="{0EA17F23-ADAC-4756-93BE-D42A09C2F7AD}" dt="2023-03-14T11:20:54.973" v="6847" actId="1076"/>
        <pc:sldMkLst>
          <pc:docMk/>
          <pc:sldMk cId="1979495096" sldId="390"/>
        </pc:sldMkLst>
        <pc:spChg chg="mod">
          <ac:chgData name="Deegan, Brian" userId="7f3b56fa-69da-461f-afd4-853f2fbe44a4" providerId="ADAL" clId="{0EA17F23-ADAC-4756-93BE-D42A09C2F7AD}" dt="2023-03-14T11:17:09.180" v="6788" actId="20577"/>
          <ac:spMkLst>
            <pc:docMk/>
            <pc:sldMk cId="1979495096" sldId="390"/>
            <ac:spMk id="2" creationId="{EE87B9F2-F176-2FEF-9197-0A9F0B997B76}"/>
          </ac:spMkLst>
        </pc:spChg>
        <pc:spChg chg="mod">
          <ac:chgData name="Deegan, Brian" userId="7f3b56fa-69da-461f-afd4-853f2fbe44a4" providerId="ADAL" clId="{0EA17F23-ADAC-4756-93BE-D42A09C2F7AD}" dt="2023-03-14T11:17:26.276" v="6791" actId="27636"/>
          <ac:spMkLst>
            <pc:docMk/>
            <pc:sldMk cId="1979495096" sldId="390"/>
            <ac:spMk id="3" creationId="{BA339D91-904B-C9D2-1AC0-A16D05B13A48}"/>
          </ac:spMkLst>
        </pc:spChg>
        <pc:spChg chg="del">
          <ac:chgData name="Deegan, Brian" userId="7f3b56fa-69da-461f-afd4-853f2fbe44a4" providerId="ADAL" clId="{0EA17F23-ADAC-4756-93BE-D42A09C2F7AD}" dt="2023-03-08T11:59:34.119" v="1469" actId="478"/>
          <ac:spMkLst>
            <pc:docMk/>
            <pc:sldMk cId="1979495096" sldId="390"/>
            <ac:spMk id="4" creationId="{A94FCC21-E6FC-63DD-C579-EFF58E2AA1AE}"/>
          </ac:spMkLst>
        </pc:spChg>
        <pc:spChg chg="del">
          <ac:chgData name="Deegan, Brian" userId="7f3b56fa-69da-461f-afd4-853f2fbe44a4" providerId="ADAL" clId="{0EA17F23-ADAC-4756-93BE-D42A09C2F7AD}" dt="2023-03-08T11:59:34.119" v="1469" actId="478"/>
          <ac:spMkLst>
            <pc:docMk/>
            <pc:sldMk cId="1979495096" sldId="390"/>
            <ac:spMk id="5" creationId="{0191A9F6-BAD7-04E3-7FAA-73DFE51AB813}"/>
          </ac:spMkLst>
        </pc:spChg>
        <pc:spChg chg="add mod">
          <ac:chgData name="Deegan, Brian" userId="7f3b56fa-69da-461f-afd4-853f2fbe44a4" providerId="ADAL" clId="{0EA17F23-ADAC-4756-93BE-D42A09C2F7AD}" dt="2023-03-14T11:20:07.695" v="6840" actId="1076"/>
          <ac:spMkLst>
            <pc:docMk/>
            <pc:sldMk cId="1979495096" sldId="390"/>
            <ac:spMk id="7" creationId="{459ED57B-868E-9FC8-2733-0DC8D176ADCE}"/>
          </ac:spMkLst>
        </pc:spChg>
        <pc:spChg chg="add mod">
          <ac:chgData name="Deegan, Brian" userId="7f3b56fa-69da-461f-afd4-853f2fbe44a4" providerId="ADAL" clId="{0EA17F23-ADAC-4756-93BE-D42A09C2F7AD}" dt="2023-03-14T11:20:54.973" v="6847" actId="1076"/>
          <ac:spMkLst>
            <pc:docMk/>
            <pc:sldMk cId="1979495096" sldId="390"/>
            <ac:spMk id="12" creationId="{149B5744-DCE2-873E-4854-BEE9767382BA}"/>
          </ac:spMkLst>
        </pc:spChg>
        <pc:spChg chg="add mod">
          <ac:chgData name="Deegan, Brian" userId="7f3b56fa-69da-461f-afd4-853f2fbe44a4" providerId="ADAL" clId="{0EA17F23-ADAC-4756-93BE-D42A09C2F7AD}" dt="2023-03-14T11:19:54.500" v="6836" actId="1076"/>
          <ac:spMkLst>
            <pc:docMk/>
            <pc:sldMk cId="1979495096" sldId="390"/>
            <ac:spMk id="18" creationId="{C3CC8EFD-5AD8-6E8B-872F-438C164B9E21}"/>
          </ac:spMkLst>
        </pc:spChg>
        <pc:spChg chg="add mod">
          <ac:chgData name="Deegan, Brian" userId="7f3b56fa-69da-461f-afd4-853f2fbe44a4" providerId="ADAL" clId="{0EA17F23-ADAC-4756-93BE-D42A09C2F7AD}" dt="2023-03-14T11:19:56.772" v="6837" actId="1076"/>
          <ac:spMkLst>
            <pc:docMk/>
            <pc:sldMk cId="1979495096" sldId="390"/>
            <ac:spMk id="19" creationId="{44B3A5D1-4011-1447-DCFF-B9AD3C899D82}"/>
          </ac:spMkLst>
        </pc:spChg>
        <pc:picChg chg="add del mod">
          <ac:chgData name="Deegan, Brian" userId="7f3b56fa-69da-461f-afd4-853f2fbe44a4" providerId="ADAL" clId="{0EA17F23-ADAC-4756-93BE-D42A09C2F7AD}" dt="2023-03-14T11:18:26.727" v="6792" actId="478"/>
          <ac:picMkLst>
            <pc:docMk/>
            <pc:sldMk cId="1979495096" sldId="390"/>
            <ac:picMk id="6" creationId="{FDA32F55-F570-E462-6CD2-E8F44A21FDC8}"/>
          </ac:picMkLst>
        </pc:picChg>
        <pc:picChg chg="add mod">
          <ac:chgData name="Deegan, Brian" userId="7f3b56fa-69da-461f-afd4-853f2fbe44a4" providerId="ADAL" clId="{0EA17F23-ADAC-4756-93BE-D42A09C2F7AD}" dt="2023-03-14T11:19:50.870" v="6835" actId="14100"/>
          <ac:picMkLst>
            <pc:docMk/>
            <pc:sldMk cId="1979495096" sldId="390"/>
            <ac:picMk id="21" creationId="{25F242DD-0335-D139-090B-D87F1D686A76}"/>
          </ac:picMkLst>
        </pc:picChg>
        <pc:picChg chg="add mod">
          <ac:chgData name="Deegan, Brian" userId="7f3b56fa-69da-461f-afd4-853f2fbe44a4" providerId="ADAL" clId="{0EA17F23-ADAC-4756-93BE-D42A09C2F7AD}" dt="2023-03-14T11:19:31.152" v="6832" actId="14100"/>
          <ac:picMkLst>
            <pc:docMk/>
            <pc:sldMk cId="1979495096" sldId="390"/>
            <ac:picMk id="23" creationId="{DEB2C3E2-C4CD-B69A-7A03-15D101C11E60}"/>
          </ac:picMkLst>
        </pc:picChg>
        <pc:cxnChg chg="add mod">
          <ac:chgData name="Deegan, Brian" userId="7f3b56fa-69da-461f-afd4-853f2fbe44a4" providerId="ADAL" clId="{0EA17F23-ADAC-4756-93BE-D42A09C2F7AD}" dt="2023-03-14T11:20:14.945" v="6843" actId="14100"/>
          <ac:cxnSpMkLst>
            <pc:docMk/>
            <pc:sldMk cId="1979495096" sldId="390"/>
            <ac:cxnSpMk id="9" creationId="{8955315F-2953-6F3C-CB59-6D07B27244C9}"/>
          </ac:cxnSpMkLst>
        </pc:cxnChg>
        <pc:cxnChg chg="add mod">
          <ac:chgData name="Deegan, Brian" userId="7f3b56fa-69da-461f-afd4-853f2fbe44a4" providerId="ADAL" clId="{0EA17F23-ADAC-4756-93BE-D42A09C2F7AD}" dt="2023-03-14T11:20:04.035" v="6839" actId="14100"/>
          <ac:cxnSpMkLst>
            <pc:docMk/>
            <pc:sldMk cId="1979495096" sldId="390"/>
            <ac:cxnSpMk id="11" creationId="{C468E59A-CCE9-329A-07C9-84E3C31F3A4C}"/>
          </ac:cxnSpMkLst>
        </pc:cxnChg>
        <pc:cxnChg chg="add mod">
          <ac:chgData name="Deegan, Brian" userId="7f3b56fa-69da-461f-afd4-853f2fbe44a4" providerId="ADAL" clId="{0EA17F23-ADAC-4756-93BE-D42A09C2F7AD}" dt="2023-03-14T11:20:54.973" v="6847" actId="1076"/>
          <ac:cxnSpMkLst>
            <pc:docMk/>
            <pc:sldMk cId="1979495096" sldId="390"/>
            <ac:cxnSpMk id="14" creationId="{417AADE6-DFDA-0B2E-70DC-9690833EA775}"/>
          </ac:cxnSpMkLst>
        </pc:cxnChg>
        <pc:cxnChg chg="add mod">
          <ac:chgData name="Deegan, Brian" userId="7f3b56fa-69da-461f-afd4-853f2fbe44a4" providerId="ADAL" clId="{0EA17F23-ADAC-4756-93BE-D42A09C2F7AD}" dt="2023-03-14T11:20:54.973" v="6847" actId="1076"/>
          <ac:cxnSpMkLst>
            <pc:docMk/>
            <pc:sldMk cId="1979495096" sldId="390"/>
            <ac:cxnSpMk id="16" creationId="{26E0EA4B-0A20-FE30-E0F4-641DBAA89093}"/>
          </ac:cxnSpMkLst>
        </pc:cxnChg>
      </pc:sldChg>
      <pc:sldChg chg="delSp modSp new mod">
        <pc:chgData name="Deegan, Brian" userId="7f3b56fa-69da-461f-afd4-853f2fbe44a4" providerId="ADAL" clId="{0EA17F23-ADAC-4756-93BE-D42A09C2F7AD}" dt="2023-03-14T12:31:03.115" v="7298" actId="27636"/>
        <pc:sldMkLst>
          <pc:docMk/>
          <pc:sldMk cId="113108345" sldId="391"/>
        </pc:sldMkLst>
        <pc:spChg chg="mod">
          <ac:chgData name="Deegan, Brian" userId="7f3b56fa-69da-461f-afd4-853f2fbe44a4" providerId="ADAL" clId="{0EA17F23-ADAC-4756-93BE-D42A09C2F7AD}" dt="2023-03-14T11:21:08.690" v="6848" actId="6549"/>
          <ac:spMkLst>
            <pc:docMk/>
            <pc:sldMk cId="113108345" sldId="391"/>
            <ac:spMk id="2" creationId="{990104D9-9D3B-A61E-332C-EF93E693CD07}"/>
          </ac:spMkLst>
        </pc:spChg>
        <pc:spChg chg="mod">
          <ac:chgData name="Deegan, Brian" userId="7f3b56fa-69da-461f-afd4-853f2fbe44a4" providerId="ADAL" clId="{0EA17F23-ADAC-4756-93BE-D42A09C2F7AD}" dt="2023-03-14T12:31:03.115" v="7298" actId="27636"/>
          <ac:spMkLst>
            <pc:docMk/>
            <pc:sldMk cId="113108345" sldId="391"/>
            <ac:spMk id="3" creationId="{82D4060E-7EDB-9812-1335-B09550F7AE0F}"/>
          </ac:spMkLst>
        </pc:spChg>
        <pc:spChg chg="del">
          <ac:chgData name="Deegan, Brian" userId="7f3b56fa-69da-461f-afd4-853f2fbe44a4" providerId="ADAL" clId="{0EA17F23-ADAC-4756-93BE-D42A09C2F7AD}" dt="2023-03-08T12:09:36.898" v="2090" actId="478"/>
          <ac:spMkLst>
            <pc:docMk/>
            <pc:sldMk cId="113108345" sldId="391"/>
            <ac:spMk id="4" creationId="{BB769B9C-80DE-5C0A-F923-EE36BB5B6EF3}"/>
          </ac:spMkLst>
        </pc:spChg>
        <pc:spChg chg="del">
          <ac:chgData name="Deegan, Brian" userId="7f3b56fa-69da-461f-afd4-853f2fbe44a4" providerId="ADAL" clId="{0EA17F23-ADAC-4756-93BE-D42A09C2F7AD}" dt="2023-03-08T12:09:36.898" v="2090" actId="478"/>
          <ac:spMkLst>
            <pc:docMk/>
            <pc:sldMk cId="113108345" sldId="391"/>
            <ac:spMk id="5" creationId="{567B5F43-4E6B-7581-2B33-BD428D32AB5F}"/>
          </ac:spMkLst>
        </pc:spChg>
      </pc:sldChg>
      <pc:sldChg chg="addSp delSp modSp new mod">
        <pc:chgData name="Deegan, Brian" userId="7f3b56fa-69da-461f-afd4-853f2fbe44a4" providerId="ADAL" clId="{0EA17F23-ADAC-4756-93BE-D42A09C2F7AD}" dt="2023-03-14T12:34:32.748" v="7455" actId="27636"/>
        <pc:sldMkLst>
          <pc:docMk/>
          <pc:sldMk cId="410510951" sldId="392"/>
        </pc:sldMkLst>
        <pc:spChg chg="mod">
          <ac:chgData name="Deegan, Brian" userId="7f3b56fa-69da-461f-afd4-853f2fbe44a4" providerId="ADAL" clId="{0EA17F23-ADAC-4756-93BE-D42A09C2F7AD}" dt="2023-03-13T09:02:11.866" v="5725" actId="20577"/>
          <ac:spMkLst>
            <pc:docMk/>
            <pc:sldMk cId="410510951" sldId="392"/>
            <ac:spMk id="2" creationId="{EB63B165-D40F-74FD-1E48-1E5EB9951C33}"/>
          </ac:spMkLst>
        </pc:spChg>
        <pc:spChg chg="mod">
          <ac:chgData name="Deegan, Brian" userId="7f3b56fa-69da-461f-afd4-853f2fbe44a4" providerId="ADAL" clId="{0EA17F23-ADAC-4756-93BE-D42A09C2F7AD}" dt="2023-03-14T12:34:32.748" v="7455" actId="27636"/>
          <ac:spMkLst>
            <pc:docMk/>
            <pc:sldMk cId="410510951" sldId="392"/>
            <ac:spMk id="3" creationId="{F4B4C896-B6AB-3E82-8C55-E7A78D5C091D}"/>
          </ac:spMkLst>
        </pc:spChg>
        <pc:spChg chg="del">
          <ac:chgData name="Deegan, Brian" userId="7f3b56fa-69da-461f-afd4-853f2fbe44a4" providerId="ADAL" clId="{0EA17F23-ADAC-4756-93BE-D42A09C2F7AD}" dt="2023-03-08T12:14:34.670" v="2893" actId="478"/>
          <ac:spMkLst>
            <pc:docMk/>
            <pc:sldMk cId="410510951" sldId="392"/>
            <ac:spMk id="4" creationId="{AD0D40F8-223F-B94C-684C-4F100E8C8C53}"/>
          </ac:spMkLst>
        </pc:spChg>
        <pc:spChg chg="del">
          <ac:chgData name="Deegan, Brian" userId="7f3b56fa-69da-461f-afd4-853f2fbe44a4" providerId="ADAL" clId="{0EA17F23-ADAC-4756-93BE-D42A09C2F7AD}" dt="2023-03-08T12:14:34.670" v="2893" actId="478"/>
          <ac:spMkLst>
            <pc:docMk/>
            <pc:sldMk cId="410510951" sldId="392"/>
            <ac:spMk id="5" creationId="{B725EF01-7EE4-3820-D85D-27CE0E02220F}"/>
          </ac:spMkLst>
        </pc:spChg>
        <pc:spChg chg="add mod">
          <ac:chgData name="Deegan, Brian" userId="7f3b56fa-69da-461f-afd4-853f2fbe44a4" providerId="ADAL" clId="{0EA17F23-ADAC-4756-93BE-D42A09C2F7AD}" dt="2023-03-08T12:19:15.199" v="3229" actId="207"/>
          <ac:spMkLst>
            <pc:docMk/>
            <pc:sldMk cId="410510951" sldId="392"/>
            <ac:spMk id="15" creationId="{F45EF5B8-3A30-7735-E6A2-CEDCDB10BFFC}"/>
          </ac:spMkLst>
        </pc:spChg>
        <pc:spChg chg="add del mod">
          <ac:chgData name="Deegan, Brian" userId="7f3b56fa-69da-461f-afd4-853f2fbe44a4" providerId="ADAL" clId="{0EA17F23-ADAC-4756-93BE-D42A09C2F7AD}" dt="2023-03-13T09:04:03.796" v="6024" actId="478"/>
          <ac:spMkLst>
            <pc:docMk/>
            <pc:sldMk cId="410510951" sldId="392"/>
            <ac:spMk id="16" creationId="{371C6205-6100-B424-2B4B-4E2CA0A77B19}"/>
          </ac:spMkLst>
        </pc:spChg>
        <pc:spChg chg="add mod">
          <ac:chgData name="Deegan, Brian" userId="7f3b56fa-69da-461f-afd4-853f2fbe44a4" providerId="ADAL" clId="{0EA17F23-ADAC-4756-93BE-D42A09C2F7AD}" dt="2023-03-13T09:04:40.545" v="6026" actId="207"/>
          <ac:spMkLst>
            <pc:docMk/>
            <pc:sldMk cId="410510951" sldId="392"/>
            <ac:spMk id="17" creationId="{FC91C980-9F7D-0FFF-020B-6F86E2D7406F}"/>
          </ac:spMkLst>
        </pc:spChg>
        <pc:spChg chg="add mod">
          <ac:chgData name="Deegan, Brian" userId="7f3b56fa-69da-461f-afd4-853f2fbe44a4" providerId="ADAL" clId="{0EA17F23-ADAC-4756-93BE-D42A09C2F7AD}" dt="2023-03-13T09:06:56.553" v="6239" actId="1582"/>
          <ac:spMkLst>
            <pc:docMk/>
            <pc:sldMk cId="410510951" sldId="392"/>
            <ac:spMk id="18" creationId="{86B76738-B7AA-A77D-0DAD-04BDC920A168}"/>
          </ac:spMkLst>
        </pc:spChg>
        <pc:spChg chg="add mod">
          <ac:chgData name="Deegan, Brian" userId="7f3b56fa-69da-461f-afd4-853f2fbe44a4" providerId="ADAL" clId="{0EA17F23-ADAC-4756-93BE-D42A09C2F7AD}" dt="2023-03-13T09:07:07.711" v="6242" actId="14100"/>
          <ac:spMkLst>
            <pc:docMk/>
            <pc:sldMk cId="410510951" sldId="392"/>
            <ac:spMk id="19" creationId="{B4F30E2D-ED73-5177-A668-6992551509E2}"/>
          </ac:spMkLst>
        </pc:spChg>
        <pc:spChg chg="add mod">
          <ac:chgData name="Deegan, Brian" userId="7f3b56fa-69da-461f-afd4-853f2fbe44a4" providerId="ADAL" clId="{0EA17F23-ADAC-4756-93BE-D42A09C2F7AD}" dt="2023-03-13T09:07:15.092" v="6245" actId="14100"/>
          <ac:spMkLst>
            <pc:docMk/>
            <pc:sldMk cId="410510951" sldId="392"/>
            <ac:spMk id="20" creationId="{752BFCC9-D964-C4A4-A1A4-3861D920B02A}"/>
          </ac:spMkLst>
        </pc:spChg>
        <pc:spChg chg="add mod">
          <ac:chgData name="Deegan, Brian" userId="7f3b56fa-69da-461f-afd4-853f2fbe44a4" providerId="ADAL" clId="{0EA17F23-ADAC-4756-93BE-D42A09C2F7AD}" dt="2023-03-13T09:07:21.764" v="6248" actId="14100"/>
          <ac:spMkLst>
            <pc:docMk/>
            <pc:sldMk cId="410510951" sldId="392"/>
            <ac:spMk id="21" creationId="{0164D0F6-530C-0897-6F20-1E84EB748B4B}"/>
          </ac:spMkLst>
        </pc:spChg>
        <pc:spChg chg="add mod">
          <ac:chgData name="Deegan, Brian" userId="7f3b56fa-69da-461f-afd4-853f2fbe44a4" providerId="ADAL" clId="{0EA17F23-ADAC-4756-93BE-D42A09C2F7AD}" dt="2023-03-13T09:07:32.661" v="6255" actId="14100"/>
          <ac:spMkLst>
            <pc:docMk/>
            <pc:sldMk cId="410510951" sldId="392"/>
            <ac:spMk id="22" creationId="{2BD16C36-CF34-CBB9-CA9D-2E3ED08E6A8F}"/>
          </ac:spMkLst>
        </pc:spChg>
        <pc:spChg chg="add mod">
          <ac:chgData name="Deegan, Brian" userId="7f3b56fa-69da-461f-afd4-853f2fbe44a4" providerId="ADAL" clId="{0EA17F23-ADAC-4756-93BE-D42A09C2F7AD}" dt="2023-03-14T12:33:07.303" v="7309" actId="207"/>
          <ac:spMkLst>
            <pc:docMk/>
            <pc:sldMk cId="410510951" sldId="392"/>
            <ac:spMk id="23" creationId="{CAEE9A81-1539-8B37-9EC4-FAAD3801D0A8}"/>
          </ac:spMkLst>
        </pc:spChg>
        <pc:spChg chg="add mod">
          <ac:chgData name="Deegan, Brian" userId="7f3b56fa-69da-461f-afd4-853f2fbe44a4" providerId="ADAL" clId="{0EA17F23-ADAC-4756-93BE-D42A09C2F7AD}" dt="2023-03-14T12:33:13.744" v="7310" actId="207"/>
          <ac:spMkLst>
            <pc:docMk/>
            <pc:sldMk cId="410510951" sldId="392"/>
            <ac:spMk id="24" creationId="{8FED99BE-4CB8-52D3-5D88-D38529C465FA}"/>
          </ac:spMkLst>
        </pc:spChg>
        <pc:spChg chg="add del mod">
          <ac:chgData name="Deegan, Brian" userId="7f3b56fa-69da-461f-afd4-853f2fbe44a4" providerId="ADAL" clId="{0EA17F23-ADAC-4756-93BE-D42A09C2F7AD}" dt="2023-03-14T12:33:18.947" v="7312"/>
          <ac:spMkLst>
            <pc:docMk/>
            <pc:sldMk cId="410510951" sldId="392"/>
            <ac:spMk id="25" creationId="{A1BF6EF4-AAA1-90EC-8BE0-B5409C11A292}"/>
          </ac:spMkLst>
        </pc:spChg>
        <pc:spChg chg="add mod">
          <ac:chgData name="Deegan, Brian" userId="7f3b56fa-69da-461f-afd4-853f2fbe44a4" providerId="ADAL" clId="{0EA17F23-ADAC-4756-93BE-D42A09C2F7AD}" dt="2023-03-14T12:33:30.401" v="7316" actId="1076"/>
          <ac:spMkLst>
            <pc:docMk/>
            <pc:sldMk cId="410510951" sldId="392"/>
            <ac:spMk id="26" creationId="{8B8CE805-B16F-C630-CD53-9D79F4816C76}"/>
          </ac:spMkLst>
        </pc:spChg>
        <pc:spChg chg="add mod">
          <ac:chgData name="Deegan, Brian" userId="7f3b56fa-69da-461f-afd4-853f2fbe44a4" providerId="ADAL" clId="{0EA17F23-ADAC-4756-93BE-D42A09C2F7AD}" dt="2023-03-14T12:33:33.486" v="7318" actId="1076"/>
          <ac:spMkLst>
            <pc:docMk/>
            <pc:sldMk cId="410510951" sldId="392"/>
            <ac:spMk id="27" creationId="{2572A5C3-ACB9-D84B-2D06-D70217417F31}"/>
          </ac:spMkLst>
        </pc:spChg>
        <pc:spChg chg="add mod">
          <ac:chgData name="Deegan, Brian" userId="7f3b56fa-69da-461f-afd4-853f2fbe44a4" providerId="ADAL" clId="{0EA17F23-ADAC-4756-93BE-D42A09C2F7AD}" dt="2023-03-14T12:33:44.404" v="7324" actId="1076"/>
          <ac:spMkLst>
            <pc:docMk/>
            <pc:sldMk cId="410510951" sldId="392"/>
            <ac:spMk id="28" creationId="{7BB6CD79-8063-EA02-F239-BA7F1213F641}"/>
          </ac:spMkLst>
        </pc:spChg>
        <pc:picChg chg="add mod">
          <ac:chgData name="Deegan, Brian" userId="7f3b56fa-69da-461f-afd4-853f2fbe44a4" providerId="ADAL" clId="{0EA17F23-ADAC-4756-93BE-D42A09C2F7AD}" dt="2023-03-14T12:33:41.113" v="7323" actId="1076"/>
          <ac:picMkLst>
            <pc:docMk/>
            <pc:sldMk cId="410510951" sldId="392"/>
            <ac:picMk id="7" creationId="{7A6C7882-76A4-D3F2-814D-AD3B569C02E4}"/>
          </ac:picMkLst>
        </pc:picChg>
        <pc:cxnChg chg="add mod">
          <ac:chgData name="Deegan, Brian" userId="7f3b56fa-69da-461f-afd4-853f2fbe44a4" providerId="ADAL" clId="{0EA17F23-ADAC-4756-93BE-D42A09C2F7AD}" dt="2023-03-08T12:18:40.926" v="3212" actId="1582"/>
          <ac:cxnSpMkLst>
            <pc:docMk/>
            <pc:sldMk cId="410510951" sldId="392"/>
            <ac:cxnSpMk id="9" creationId="{CD8FE42F-60BB-3FCF-8679-38781F451829}"/>
          </ac:cxnSpMkLst>
        </pc:cxnChg>
        <pc:cxnChg chg="add mod">
          <ac:chgData name="Deegan, Brian" userId="7f3b56fa-69da-461f-afd4-853f2fbe44a4" providerId="ADAL" clId="{0EA17F23-ADAC-4756-93BE-D42A09C2F7AD}" dt="2023-03-08T12:18:36.401" v="3211" actId="1582"/>
          <ac:cxnSpMkLst>
            <pc:docMk/>
            <pc:sldMk cId="410510951" sldId="392"/>
            <ac:cxnSpMk id="10" creationId="{3C47740E-F2B5-0508-7BD6-30FC19E36B1E}"/>
          </ac:cxnSpMkLst>
        </pc:cxnChg>
        <pc:cxnChg chg="add mod">
          <ac:chgData name="Deegan, Brian" userId="7f3b56fa-69da-461f-afd4-853f2fbe44a4" providerId="ADAL" clId="{0EA17F23-ADAC-4756-93BE-D42A09C2F7AD}" dt="2023-03-08T12:18:58.085" v="3216" actId="1582"/>
          <ac:cxnSpMkLst>
            <pc:docMk/>
            <pc:sldMk cId="410510951" sldId="392"/>
            <ac:cxnSpMk id="13" creationId="{B53DC50E-73C4-31E4-97CA-70A77A7F9DEC}"/>
          </ac:cxnSpMkLst>
        </pc:cxnChg>
      </pc:sldChg>
      <pc:sldChg chg="add del">
        <pc:chgData name="Deegan, Brian" userId="7f3b56fa-69da-461f-afd4-853f2fbe44a4" providerId="ADAL" clId="{0EA17F23-ADAC-4756-93BE-D42A09C2F7AD}" dt="2023-03-08T12:19:42.029" v="3231" actId="47"/>
        <pc:sldMkLst>
          <pc:docMk/>
          <pc:sldMk cId="205274010" sldId="393"/>
        </pc:sldMkLst>
      </pc:sldChg>
      <pc:sldChg chg="delSp modSp new del mod">
        <pc:chgData name="Deegan, Brian" userId="7f3b56fa-69da-461f-afd4-853f2fbe44a4" providerId="ADAL" clId="{0EA17F23-ADAC-4756-93BE-D42A09C2F7AD}" dt="2023-03-13T09:05:33.972" v="6027" actId="47"/>
        <pc:sldMkLst>
          <pc:docMk/>
          <pc:sldMk cId="3248590530" sldId="393"/>
        </pc:sldMkLst>
        <pc:spChg chg="mod">
          <ac:chgData name="Deegan, Brian" userId="7f3b56fa-69da-461f-afd4-853f2fbe44a4" providerId="ADAL" clId="{0EA17F23-ADAC-4756-93BE-D42A09C2F7AD}" dt="2023-03-08T12:20:35.583" v="3284" actId="20577"/>
          <ac:spMkLst>
            <pc:docMk/>
            <pc:sldMk cId="3248590530" sldId="393"/>
            <ac:spMk id="2" creationId="{09BE3366-AACC-CB0F-3044-5044EC0F6142}"/>
          </ac:spMkLst>
        </pc:spChg>
        <pc:spChg chg="mod">
          <ac:chgData name="Deegan, Brian" userId="7f3b56fa-69da-461f-afd4-853f2fbe44a4" providerId="ADAL" clId="{0EA17F23-ADAC-4756-93BE-D42A09C2F7AD}" dt="2023-03-08T12:24:09.928" v="3956" actId="20577"/>
          <ac:spMkLst>
            <pc:docMk/>
            <pc:sldMk cId="3248590530" sldId="393"/>
            <ac:spMk id="3" creationId="{5080D503-008F-BADA-E883-850501E09E12}"/>
          </ac:spMkLst>
        </pc:spChg>
        <pc:spChg chg="del">
          <ac:chgData name="Deegan, Brian" userId="7f3b56fa-69da-461f-afd4-853f2fbe44a4" providerId="ADAL" clId="{0EA17F23-ADAC-4756-93BE-D42A09C2F7AD}" dt="2023-03-08T12:20:32.866" v="3283" actId="478"/>
          <ac:spMkLst>
            <pc:docMk/>
            <pc:sldMk cId="3248590530" sldId="393"/>
            <ac:spMk id="4" creationId="{B6349ABD-8DE4-DC34-6379-AA03EB11C743}"/>
          </ac:spMkLst>
        </pc:spChg>
        <pc:spChg chg="del">
          <ac:chgData name="Deegan, Brian" userId="7f3b56fa-69da-461f-afd4-853f2fbe44a4" providerId="ADAL" clId="{0EA17F23-ADAC-4756-93BE-D42A09C2F7AD}" dt="2023-03-08T12:20:32.866" v="3283" actId="478"/>
          <ac:spMkLst>
            <pc:docMk/>
            <pc:sldMk cId="3248590530" sldId="393"/>
            <ac:spMk id="5" creationId="{8BD86175-B0F9-7E4C-2EB6-3C6D50954FF0}"/>
          </ac:spMkLst>
        </pc:spChg>
      </pc:sldChg>
      <pc:sldChg chg="modSp add del mod">
        <pc:chgData name="Deegan, Brian" userId="7f3b56fa-69da-461f-afd4-853f2fbe44a4" providerId="ADAL" clId="{0EA17F23-ADAC-4756-93BE-D42A09C2F7AD}" dt="2023-03-08T12:24:15.348" v="3958" actId="47"/>
        <pc:sldMkLst>
          <pc:docMk/>
          <pc:sldMk cId="115734061" sldId="394"/>
        </pc:sldMkLst>
        <pc:spChg chg="mod">
          <ac:chgData name="Deegan, Brian" userId="7f3b56fa-69da-461f-afd4-853f2fbe44a4" providerId="ADAL" clId="{0EA17F23-ADAC-4756-93BE-D42A09C2F7AD}" dt="2023-03-08T12:23:22.526" v="3796" actId="20577"/>
          <ac:spMkLst>
            <pc:docMk/>
            <pc:sldMk cId="115734061" sldId="394"/>
            <ac:spMk id="2" creationId="{09BE3366-AACC-CB0F-3044-5044EC0F6142}"/>
          </ac:spMkLst>
        </pc:spChg>
      </pc:sldChg>
      <pc:sldChg chg="modSp add mod">
        <pc:chgData name="Deegan, Brian" userId="7f3b56fa-69da-461f-afd4-853f2fbe44a4" providerId="ADAL" clId="{0EA17F23-ADAC-4756-93BE-D42A09C2F7AD}" dt="2023-03-14T12:31:25.042" v="7301" actId="12"/>
        <pc:sldMkLst>
          <pc:docMk/>
          <pc:sldMk cId="1983211272" sldId="395"/>
        </pc:sldMkLst>
        <pc:spChg chg="mod">
          <ac:chgData name="Deegan, Brian" userId="7f3b56fa-69da-461f-afd4-853f2fbe44a4" providerId="ADAL" clId="{0EA17F23-ADAC-4756-93BE-D42A09C2F7AD}" dt="2023-03-13T09:05:41.156" v="6046" actId="20577"/>
          <ac:spMkLst>
            <pc:docMk/>
            <pc:sldMk cId="1983211272" sldId="395"/>
            <ac:spMk id="2" creationId="{09BE3366-AACC-CB0F-3044-5044EC0F6142}"/>
          </ac:spMkLst>
        </pc:spChg>
        <pc:spChg chg="mod">
          <ac:chgData name="Deegan, Brian" userId="7f3b56fa-69da-461f-afd4-853f2fbe44a4" providerId="ADAL" clId="{0EA17F23-ADAC-4756-93BE-D42A09C2F7AD}" dt="2023-03-14T12:31:25.042" v="7301" actId="12"/>
          <ac:spMkLst>
            <pc:docMk/>
            <pc:sldMk cId="1983211272" sldId="395"/>
            <ac:spMk id="3" creationId="{5080D503-008F-BADA-E883-850501E09E12}"/>
          </ac:spMkLst>
        </pc:spChg>
      </pc:sldChg>
      <pc:sldChg chg="delSp modSp new mod">
        <pc:chgData name="Deegan, Brian" userId="7f3b56fa-69da-461f-afd4-853f2fbe44a4" providerId="ADAL" clId="{0EA17F23-ADAC-4756-93BE-D42A09C2F7AD}" dt="2023-03-14T12:31:34.509" v="7305" actId="27636"/>
        <pc:sldMkLst>
          <pc:docMk/>
          <pc:sldMk cId="66175479" sldId="396"/>
        </pc:sldMkLst>
        <pc:spChg chg="mod">
          <ac:chgData name="Deegan, Brian" userId="7f3b56fa-69da-461f-afd4-853f2fbe44a4" providerId="ADAL" clId="{0EA17F23-ADAC-4756-93BE-D42A09C2F7AD}" dt="2023-03-08T12:25:57.172" v="4142" actId="20577"/>
          <ac:spMkLst>
            <pc:docMk/>
            <pc:sldMk cId="66175479" sldId="396"/>
            <ac:spMk id="2" creationId="{AE6D651A-7F9B-5FD4-5D49-E591132D1FCB}"/>
          </ac:spMkLst>
        </pc:spChg>
        <pc:spChg chg="mod">
          <ac:chgData name="Deegan, Brian" userId="7f3b56fa-69da-461f-afd4-853f2fbe44a4" providerId="ADAL" clId="{0EA17F23-ADAC-4756-93BE-D42A09C2F7AD}" dt="2023-03-14T12:31:34.509" v="7305" actId="27636"/>
          <ac:spMkLst>
            <pc:docMk/>
            <pc:sldMk cId="66175479" sldId="396"/>
            <ac:spMk id="3" creationId="{73657E7C-7F2E-01D6-917F-4D71A90E3FAF}"/>
          </ac:spMkLst>
        </pc:spChg>
        <pc:spChg chg="del">
          <ac:chgData name="Deegan, Brian" userId="7f3b56fa-69da-461f-afd4-853f2fbe44a4" providerId="ADAL" clId="{0EA17F23-ADAC-4756-93BE-D42A09C2F7AD}" dt="2023-03-08T12:26:00.077" v="4143" actId="478"/>
          <ac:spMkLst>
            <pc:docMk/>
            <pc:sldMk cId="66175479" sldId="396"/>
            <ac:spMk id="4" creationId="{D2FDC449-B9E0-9622-C11D-FF2C132C793E}"/>
          </ac:spMkLst>
        </pc:spChg>
        <pc:spChg chg="del">
          <ac:chgData name="Deegan, Brian" userId="7f3b56fa-69da-461f-afd4-853f2fbe44a4" providerId="ADAL" clId="{0EA17F23-ADAC-4756-93BE-D42A09C2F7AD}" dt="2023-03-08T12:26:00.077" v="4143" actId="478"/>
          <ac:spMkLst>
            <pc:docMk/>
            <pc:sldMk cId="66175479" sldId="396"/>
            <ac:spMk id="5" creationId="{B894B5CC-6DA9-997C-1C34-0EB1CEF095C7}"/>
          </ac:spMkLst>
        </pc:spChg>
      </pc:sldChg>
      <pc:sldChg chg="delSp modSp new mod">
        <pc:chgData name="Deegan, Brian" userId="7f3b56fa-69da-461f-afd4-853f2fbe44a4" providerId="ADAL" clId="{0EA17F23-ADAC-4756-93BE-D42A09C2F7AD}" dt="2023-03-14T12:31:51.436" v="7308" actId="12"/>
        <pc:sldMkLst>
          <pc:docMk/>
          <pc:sldMk cId="2188161210" sldId="397"/>
        </pc:sldMkLst>
        <pc:spChg chg="mod">
          <ac:chgData name="Deegan, Brian" userId="7f3b56fa-69da-461f-afd4-853f2fbe44a4" providerId="ADAL" clId="{0EA17F23-ADAC-4756-93BE-D42A09C2F7AD}" dt="2023-03-08T12:29:33.357" v="4532" actId="20577"/>
          <ac:spMkLst>
            <pc:docMk/>
            <pc:sldMk cId="2188161210" sldId="397"/>
            <ac:spMk id="2" creationId="{5C3497C6-007B-AB4A-7366-16AAF5783564}"/>
          </ac:spMkLst>
        </pc:spChg>
        <pc:spChg chg="mod">
          <ac:chgData name="Deegan, Brian" userId="7f3b56fa-69da-461f-afd4-853f2fbe44a4" providerId="ADAL" clId="{0EA17F23-ADAC-4756-93BE-D42A09C2F7AD}" dt="2023-03-14T12:31:51.436" v="7308" actId="12"/>
          <ac:spMkLst>
            <pc:docMk/>
            <pc:sldMk cId="2188161210" sldId="397"/>
            <ac:spMk id="3" creationId="{36635F71-C6A0-0175-6CFF-6EB7F91735D8}"/>
          </ac:spMkLst>
        </pc:spChg>
        <pc:spChg chg="del">
          <ac:chgData name="Deegan, Brian" userId="7f3b56fa-69da-461f-afd4-853f2fbe44a4" providerId="ADAL" clId="{0EA17F23-ADAC-4756-93BE-D42A09C2F7AD}" dt="2023-03-08T12:29:23.286" v="4513" actId="478"/>
          <ac:spMkLst>
            <pc:docMk/>
            <pc:sldMk cId="2188161210" sldId="397"/>
            <ac:spMk id="4" creationId="{71CA80B5-EC85-43E1-F5A5-E7093AA2A72B}"/>
          </ac:spMkLst>
        </pc:spChg>
        <pc:spChg chg="del">
          <ac:chgData name="Deegan, Brian" userId="7f3b56fa-69da-461f-afd4-853f2fbe44a4" providerId="ADAL" clId="{0EA17F23-ADAC-4756-93BE-D42A09C2F7AD}" dt="2023-03-08T12:29:23.286" v="4513" actId="478"/>
          <ac:spMkLst>
            <pc:docMk/>
            <pc:sldMk cId="2188161210" sldId="397"/>
            <ac:spMk id="5" creationId="{A1BBC6AC-BA51-6450-D498-9AAAE03A844B}"/>
          </ac:spMkLst>
        </pc:spChg>
      </pc:sldChg>
      <pc:sldChg chg="modSp add mod">
        <pc:chgData name="Deegan, Brian" userId="7f3b56fa-69da-461f-afd4-853f2fbe44a4" providerId="ADAL" clId="{0EA17F23-ADAC-4756-93BE-D42A09C2F7AD}" dt="2023-03-14T12:31:44.624" v="7307" actId="12"/>
        <pc:sldMkLst>
          <pc:docMk/>
          <pc:sldMk cId="2414644268" sldId="398"/>
        </pc:sldMkLst>
        <pc:spChg chg="mod">
          <ac:chgData name="Deegan, Brian" userId="7f3b56fa-69da-461f-afd4-853f2fbe44a4" providerId="ADAL" clId="{0EA17F23-ADAC-4756-93BE-D42A09C2F7AD}" dt="2023-03-14T12:31:44.624" v="7307" actId="12"/>
          <ac:spMkLst>
            <pc:docMk/>
            <pc:sldMk cId="2414644268" sldId="398"/>
            <ac:spMk id="3" creationId="{73657E7C-7F2E-01D6-917F-4D71A90E3FAF}"/>
          </ac:spMkLst>
        </pc:spChg>
      </pc:sldChg>
      <pc:sldChg chg="delSp modSp new del mod">
        <pc:chgData name="Deegan, Brian" userId="7f3b56fa-69da-461f-afd4-853f2fbe44a4" providerId="ADAL" clId="{0EA17F23-ADAC-4756-93BE-D42A09C2F7AD}" dt="2023-03-14T12:30:30.978" v="7290" actId="47"/>
        <pc:sldMkLst>
          <pc:docMk/>
          <pc:sldMk cId="1976297995" sldId="399"/>
        </pc:sldMkLst>
        <pc:spChg chg="mod">
          <ac:chgData name="Deegan, Brian" userId="7f3b56fa-69da-461f-afd4-853f2fbe44a4" providerId="ADAL" clId="{0EA17F23-ADAC-4756-93BE-D42A09C2F7AD}" dt="2023-03-08T12:34:27.738" v="5405" actId="20577"/>
          <ac:spMkLst>
            <pc:docMk/>
            <pc:sldMk cId="1976297995" sldId="399"/>
            <ac:spMk id="2" creationId="{0B6A719D-4152-269F-CAC3-6C1F314AED56}"/>
          </ac:spMkLst>
        </pc:spChg>
        <pc:spChg chg="mod">
          <ac:chgData name="Deegan, Brian" userId="7f3b56fa-69da-461f-afd4-853f2fbe44a4" providerId="ADAL" clId="{0EA17F23-ADAC-4756-93BE-D42A09C2F7AD}" dt="2023-03-08T12:36:02.886" v="5614" actId="20577"/>
          <ac:spMkLst>
            <pc:docMk/>
            <pc:sldMk cId="1976297995" sldId="399"/>
            <ac:spMk id="3" creationId="{B048E490-1228-C20E-B5F2-F985C26776D9}"/>
          </ac:spMkLst>
        </pc:spChg>
        <pc:spChg chg="del">
          <ac:chgData name="Deegan, Brian" userId="7f3b56fa-69da-461f-afd4-853f2fbe44a4" providerId="ADAL" clId="{0EA17F23-ADAC-4756-93BE-D42A09C2F7AD}" dt="2023-03-08T12:34:30.330" v="5406" actId="478"/>
          <ac:spMkLst>
            <pc:docMk/>
            <pc:sldMk cId="1976297995" sldId="399"/>
            <ac:spMk id="4" creationId="{7312B786-4B7F-927A-579C-B1A021313634}"/>
          </ac:spMkLst>
        </pc:spChg>
        <pc:spChg chg="del">
          <ac:chgData name="Deegan, Brian" userId="7f3b56fa-69da-461f-afd4-853f2fbe44a4" providerId="ADAL" clId="{0EA17F23-ADAC-4756-93BE-D42A09C2F7AD}" dt="2023-03-08T12:34:30.330" v="5406" actId="478"/>
          <ac:spMkLst>
            <pc:docMk/>
            <pc:sldMk cId="1976297995" sldId="399"/>
            <ac:spMk id="5" creationId="{B5FC6E1D-1188-B05D-8F23-DAA57507AD92}"/>
          </ac:spMkLst>
        </pc:spChg>
      </pc:sldChg>
      <pc:sldChg chg="addSp delSp modSp add mod">
        <pc:chgData name="Deegan, Brian" userId="7f3b56fa-69da-461f-afd4-853f2fbe44a4" providerId="ADAL" clId="{0EA17F23-ADAC-4756-93BE-D42A09C2F7AD}" dt="2023-03-14T12:30:27.537" v="7289" actId="478"/>
        <pc:sldMkLst>
          <pc:docMk/>
          <pc:sldMk cId="3023472376" sldId="400"/>
        </pc:sldMkLst>
        <pc:spChg chg="del">
          <ac:chgData name="Deegan, Brian" userId="7f3b56fa-69da-461f-afd4-853f2fbe44a4" providerId="ADAL" clId="{0EA17F23-ADAC-4756-93BE-D42A09C2F7AD}" dt="2023-03-14T11:23:26.436" v="7155" actId="478"/>
          <ac:spMkLst>
            <pc:docMk/>
            <pc:sldMk cId="3023472376" sldId="400"/>
            <ac:spMk id="3" creationId="{82D4060E-7EDB-9812-1335-B09550F7AE0F}"/>
          </ac:spMkLst>
        </pc:spChg>
        <pc:spChg chg="add del mod">
          <ac:chgData name="Deegan, Brian" userId="7f3b56fa-69da-461f-afd4-853f2fbe44a4" providerId="ADAL" clId="{0EA17F23-ADAC-4756-93BE-D42A09C2F7AD}" dt="2023-03-14T11:23:40.331" v="7156" actId="478"/>
          <ac:spMkLst>
            <pc:docMk/>
            <pc:sldMk cId="3023472376" sldId="400"/>
            <ac:spMk id="5" creationId="{4D63ECD6-0C87-BC63-1518-5C294E37B4B1}"/>
          </ac:spMkLst>
        </pc:spChg>
        <pc:spChg chg="add del mod">
          <ac:chgData name="Deegan, Brian" userId="7f3b56fa-69da-461f-afd4-853f2fbe44a4" providerId="ADAL" clId="{0EA17F23-ADAC-4756-93BE-D42A09C2F7AD}" dt="2023-03-14T12:30:27.537" v="7289" actId="478"/>
          <ac:spMkLst>
            <pc:docMk/>
            <pc:sldMk cId="3023472376" sldId="400"/>
            <ac:spMk id="15" creationId="{F258729B-5FC1-7AFE-BFA6-37972E84A5BA}"/>
          </ac:spMkLst>
        </pc:spChg>
        <pc:spChg chg="add mod">
          <ac:chgData name="Deegan, Brian" userId="7f3b56fa-69da-461f-afd4-853f2fbe44a4" providerId="ADAL" clId="{0EA17F23-ADAC-4756-93BE-D42A09C2F7AD}" dt="2023-03-14T12:25:41.071" v="7220" actId="1076"/>
          <ac:spMkLst>
            <pc:docMk/>
            <pc:sldMk cId="3023472376" sldId="400"/>
            <ac:spMk id="16" creationId="{7E07E91A-12CC-AB60-C932-73310A0EA59E}"/>
          </ac:spMkLst>
        </pc:spChg>
        <pc:spChg chg="add mod">
          <ac:chgData name="Deegan, Brian" userId="7f3b56fa-69da-461f-afd4-853f2fbe44a4" providerId="ADAL" clId="{0EA17F23-ADAC-4756-93BE-D42A09C2F7AD}" dt="2023-03-14T12:25:37.825" v="7219" actId="1076"/>
          <ac:spMkLst>
            <pc:docMk/>
            <pc:sldMk cId="3023472376" sldId="400"/>
            <ac:spMk id="17" creationId="{418BE2BE-5519-29DE-7766-4AD624BCFA84}"/>
          </ac:spMkLst>
        </pc:spChg>
        <pc:spChg chg="add mod">
          <ac:chgData name="Deegan, Brian" userId="7f3b56fa-69da-461f-afd4-853f2fbe44a4" providerId="ADAL" clId="{0EA17F23-ADAC-4756-93BE-D42A09C2F7AD}" dt="2023-03-14T12:28:18.692" v="7227" actId="20577"/>
          <ac:spMkLst>
            <pc:docMk/>
            <pc:sldMk cId="3023472376" sldId="400"/>
            <ac:spMk id="18" creationId="{C82750D2-F08F-F4B9-2A34-D9DA87699F21}"/>
          </ac:spMkLst>
        </pc:spChg>
        <pc:spChg chg="add mod">
          <ac:chgData name="Deegan, Brian" userId="7f3b56fa-69da-461f-afd4-853f2fbe44a4" providerId="ADAL" clId="{0EA17F23-ADAC-4756-93BE-D42A09C2F7AD}" dt="2023-03-14T12:28:34.584" v="7239" actId="1076"/>
          <ac:spMkLst>
            <pc:docMk/>
            <pc:sldMk cId="3023472376" sldId="400"/>
            <ac:spMk id="19" creationId="{9ABB546F-4C08-3217-7E55-AB9AA12E41CE}"/>
          </ac:spMkLst>
        </pc:spChg>
        <pc:spChg chg="add mod">
          <ac:chgData name="Deegan, Brian" userId="7f3b56fa-69da-461f-afd4-853f2fbe44a4" providerId="ADAL" clId="{0EA17F23-ADAC-4756-93BE-D42A09C2F7AD}" dt="2023-03-14T12:28:51.918" v="7288" actId="1076"/>
          <ac:spMkLst>
            <pc:docMk/>
            <pc:sldMk cId="3023472376" sldId="400"/>
            <ac:spMk id="20" creationId="{E25A1744-787A-9149-0CB4-2C1C615223AC}"/>
          </ac:spMkLst>
        </pc:spChg>
        <pc:picChg chg="add mod">
          <ac:chgData name="Deegan, Brian" userId="7f3b56fa-69da-461f-afd4-853f2fbe44a4" providerId="ADAL" clId="{0EA17F23-ADAC-4756-93BE-D42A09C2F7AD}" dt="2023-03-14T11:25:50.096" v="7181" actId="1076"/>
          <ac:picMkLst>
            <pc:docMk/>
            <pc:sldMk cId="3023472376" sldId="400"/>
            <ac:picMk id="7" creationId="{3D887DB3-C0DB-67DD-4169-E2A8B6D8C2FC}"/>
          </ac:picMkLst>
        </pc:picChg>
        <pc:picChg chg="add mod">
          <ac:chgData name="Deegan, Brian" userId="7f3b56fa-69da-461f-afd4-853f2fbe44a4" providerId="ADAL" clId="{0EA17F23-ADAC-4756-93BE-D42A09C2F7AD}" dt="2023-03-14T11:25:51.885" v="7182" actId="1076"/>
          <ac:picMkLst>
            <pc:docMk/>
            <pc:sldMk cId="3023472376" sldId="400"/>
            <ac:picMk id="9" creationId="{27202D62-8420-9F07-2F80-06312E85FD10}"/>
          </ac:picMkLst>
        </pc:picChg>
        <pc:picChg chg="add mod">
          <ac:chgData name="Deegan, Brian" userId="7f3b56fa-69da-461f-afd4-853f2fbe44a4" providerId="ADAL" clId="{0EA17F23-ADAC-4756-93BE-D42A09C2F7AD}" dt="2023-03-14T11:26:05.175" v="7185" actId="14100"/>
          <ac:picMkLst>
            <pc:docMk/>
            <pc:sldMk cId="3023472376" sldId="400"/>
            <ac:picMk id="11" creationId="{39BC12CC-333B-9BAB-816B-F79FC3547A91}"/>
          </ac:picMkLst>
        </pc:picChg>
        <pc:picChg chg="add mod">
          <ac:chgData name="Deegan, Brian" userId="7f3b56fa-69da-461f-afd4-853f2fbe44a4" providerId="ADAL" clId="{0EA17F23-ADAC-4756-93BE-D42A09C2F7AD}" dt="2023-03-14T11:26:08.962" v="7187" actId="1076"/>
          <ac:picMkLst>
            <pc:docMk/>
            <pc:sldMk cId="3023472376" sldId="400"/>
            <ac:picMk id="13" creationId="{4D65399B-0AD7-0FEB-3C28-32C70537AFE1}"/>
          </ac:picMkLst>
        </pc:picChg>
      </pc:sldChg>
    </pc:docChg>
  </pc:docChgLst>
  <pc:docChgLst>
    <pc:chgData name="Shubham Kumar Manglam" userId="ca511d19a5e2a67c" providerId="LiveId" clId="{D26577F8-B9DC-4368-85BD-03FDEE6B5BD4}"/>
    <pc:docChg chg="modSld">
      <pc:chgData name="Shubham Kumar Manglam" userId="ca511d19a5e2a67c" providerId="LiveId" clId="{D26577F8-B9DC-4368-85BD-03FDEE6B5BD4}" dt="2023-04-08T13:06:59.862" v="1" actId="1076"/>
      <pc:docMkLst>
        <pc:docMk/>
      </pc:docMkLst>
      <pc:sldChg chg="modSp mod">
        <pc:chgData name="Shubham Kumar Manglam" userId="ca511d19a5e2a67c" providerId="LiveId" clId="{D26577F8-B9DC-4368-85BD-03FDEE6B5BD4}" dt="2023-04-08T13:06:59.862" v="1" actId="1076"/>
        <pc:sldMkLst>
          <pc:docMk/>
          <pc:sldMk cId="410510951" sldId="392"/>
        </pc:sldMkLst>
        <pc:spChg chg="mod">
          <ac:chgData name="Shubham Kumar Manglam" userId="ca511d19a5e2a67c" providerId="LiveId" clId="{D26577F8-B9DC-4368-85BD-03FDEE6B5BD4}" dt="2023-04-08T13:06:59.862" v="1" actId="1076"/>
          <ac:spMkLst>
            <pc:docMk/>
            <pc:sldMk cId="410510951" sldId="392"/>
            <ac:spMk id="17" creationId="{FC91C980-9F7D-0FFF-020B-6F86E2D7406F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9DC3B9-D080-4688-8488-D2BCC12FCA2C}" type="datetimeFigureOut">
              <a:rPr lang="en-IE" smtClean="0"/>
              <a:t>06/04/2023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A50247-81E3-4D61-9944-437297B388E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42555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pPr marL="0" marR="0" lvl="0" indent="0" algn="r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tabLst>
                <a:tab pos="735178" algn="l"/>
                <a:tab pos="1471887" algn="l"/>
                <a:tab pos="2208596" algn="l"/>
              </a:tabLst>
              <a:defRPr/>
            </a:pPr>
            <a:fld id="{37855E88-3E77-3448-BF66-4FAE1BCCB675}" type="slidenum">
              <a:rPr kumimoji="0" lang="en-GB" sz="13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735178" algn="l"/>
                  <a:tab pos="1471887" algn="l"/>
                  <a:tab pos="2208596" algn="l"/>
                </a:tabLst>
                <a:defRPr/>
              </a:pPr>
              <a:t>1</a:t>
            </a:fld>
            <a:endParaRPr kumimoji="0" lang="en-GB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19459" name="Text Box 1"/>
          <p:cNvSpPr txBox="1">
            <a:spLocks noChangeArrowheads="1"/>
          </p:cNvSpPr>
          <p:nvPr/>
        </p:nvSpPr>
        <p:spPr bwMode="auto">
          <a:xfrm>
            <a:off x="881631" y="743691"/>
            <a:ext cx="5032894" cy="3723066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3039" tIns="46519" rIns="93039" bIns="46519" anchor="ctr">
            <a:prstTxWarp prst="textNoShape">
              <a:avLst/>
            </a:prstTxWarp>
          </a:bodyPr>
          <a:lstStyle/>
          <a:p>
            <a:pPr marL="0" marR="0" lvl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Verdana" charset="0"/>
              <a:buNone/>
              <a:tabLst/>
              <a:defRPr/>
            </a:pPr>
            <a:endParaRPr kumimoji="0" lang="en-I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 charset="0"/>
              <a:ea typeface="+mn-ea"/>
              <a:cs typeface="+mn-cs"/>
            </a:endParaRPr>
          </a:p>
        </p:txBody>
      </p:sp>
      <p:sp>
        <p:nvSpPr>
          <p:cNvPr id="19460" name="Rectangle 2"/>
          <p:cNvSpPr>
            <a:spLocks noGrp="1" noChangeArrowheads="1"/>
          </p:cNvSpPr>
          <p:nvPr>
            <p:ph type="body"/>
          </p:nvPr>
        </p:nvSpPr>
        <p:spPr>
          <a:xfrm>
            <a:off x="679465" y="4716193"/>
            <a:ext cx="5437227" cy="4466755"/>
          </a:xfrm>
          <a:noFill/>
          <a:ln/>
        </p:spPr>
        <p:txBody>
          <a:bodyPr wrap="none" anchor="ctr"/>
          <a:lstStyle/>
          <a:p>
            <a:endParaRPr lang="en-IE" baseline="0" dirty="0">
              <a:latin typeface="Times New Roman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idx="10"/>
          </p:nvPr>
        </p:nvSpPr>
        <p:spPr>
          <a:xfrm>
            <a:off x="812801" y="6245226"/>
            <a:ext cx="2639484" cy="474663"/>
          </a:xfrm>
          <a:prstGeom prst="rect">
            <a:avLst/>
          </a:prstGeom>
        </p:spPr>
        <p:txBody>
          <a:bodyPr/>
          <a:lstStyle>
            <a:lvl1pPr>
              <a:buClr>
                <a:srgbClr val="000000"/>
              </a:buClr>
              <a:buSzPct val="100000"/>
              <a:buFont typeface="Verdana" pitchFamily="32" charset="0"/>
              <a:buNone/>
              <a:defRPr>
                <a:latin typeface="Verdana" pitchFamily="32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GB"/>
              <a:t>Jan 12th 2008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Automotive Infrared Pedestrian Detection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2154E421-BE3E-E947-8E61-CBF5A219686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7520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48DA115-48D8-5F41-9DDD-1A60CDED9D4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1968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63000" y="304801"/>
            <a:ext cx="2669117" cy="57134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5651" y="304801"/>
            <a:ext cx="7804149" cy="571341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ADCAF74A-9286-D742-97F3-86ECD5B5CB1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6958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234" y="304800"/>
            <a:ext cx="10665884" cy="12144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55651" y="1752601"/>
            <a:ext cx="10665883" cy="20558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651" y="3960813"/>
            <a:ext cx="10665883" cy="2057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9FC1BDAC-0D00-DA4F-897F-8B16C247E8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2868899"/>
      </p:ext>
    </p:extLst>
  </p:cSld>
  <p:clrMapOvr>
    <a:masterClrMapping/>
  </p:clrMapOvr>
  <p:hf sldNum="0"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234" y="304800"/>
            <a:ext cx="10665884" cy="12144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5651" y="1752601"/>
            <a:ext cx="10665883" cy="20558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651" y="3960813"/>
            <a:ext cx="10665883" cy="2057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9FC1BDAC-0D00-DA4F-897F-8B16C247E8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2802227"/>
      </p:ext>
    </p:extLst>
  </p:cSld>
  <p:clrMapOvr>
    <a:masterClrMapping/>
  </p:clrMapOvr>
  <p:hf sldNum="0"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234" y="304800"/>
            <a:ext cx="10665884" cy="12144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5651" y="1752601"/>
            <a:ext cx="5230283" cy="42656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89133" y="1752601"/>
            <a:ext cx="5232400" cy="42656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E40CD8F-947F-304A-945F-87985E3B41D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7156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idx="10"/>
          </p:nvPr>
        </p:nvSpPr>
        <p:spPr>
          <a:xfrm>
            <a:off x="812801" y="6245226"/>
            <a:ext cx="2639484" cy="474663"/>
          </a:xfrm>
          <a:prstGeom prst="rect">
            <a:avLst/>
          </a:prstGeom>
        </p:spPr>
        <p:txBody>
          <a:bodyPr/>
          <a:lstStyle>
            <a:lvl1pPr>
              <a:buClr>
                <a:srgbClr val="000000"/>
              </a:buClr>
              <a:buSzPct val="100000"/>
              <a:buFont typeface="Verdana" pitchFamily="32" charset="0"/>
              <a:buNone/>
              <a:defRPr>
                <a:latin typeface="Verdana" pitchFamily="32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GB"/>
              <a:t>Jan 12th 2008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Automotive Infrared Pedestrian Detection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7261865E-CF86-2548-A413-7EAB6BD7B0D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2781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idx="10"/>
          </p:nvPr>
        </p:nvSpPr>
        <p:spPr>
          <a:xfrm>
            <a:off x="812801" y="6245226"/>
            <a:ext cx="2639484" cy="474663"/>
          </a:xfrm>
          <a:prstGeom prst="rect">
            <a:avLst/>
          </a:prstGeom>
        </p:spPr>
        <p:txBody>
          <a:bodyPr/>
          <a:lstStyle>
            <a:lvl1pPr>
              <a:buClr>
                <a:srgbClr val="000000"/>
              </a:buClr>
              <a:buSzPct val="100000"/>
              <a:buFont typeface="Verdana" pitchFamily="32" charset="0"/>
              <a:buNone/>
              <a:defRPr>
                <a:latin typeface="Verdana" pitchFamily="32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GB"/>
              <a:t>Jan 12th 2008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Automotive Infrared Pedestrian Detection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F686E9B0-152B-CF4F-B949-6D07E1577FBE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7858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5651" y="1752601"/>
            <a:ext cx="5230283" cy="4265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9133" y="1752601"/>
            <a:ext cx="5232400" cy="4265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idx="10"/>
          </p:nvPr>
        </p:nvSpPr>
        <p:spPr>
          <a:xfrm>
            <a:off x="812801" y="6245226"/>
            <a:ext cx="2639484" cy="474663"/>
          </a:xfrm>
          <a:prstGeom prst="rect">
            <a:avLst/>
          </a:prstGeom>
        </p:spPr>
        <p:txBody>
          <a:bodyPr/>
          <a:lstStyle>
            <a:lvl1pPr>
              <a:buClr>
                <a:srgbClr val="000000"/>
              </a:buClr>
              <a:buSzPct val="100000"/>
              <a:buFont typeface="Verdana" pitchFamily="32" charset="0"/>
              <a:buNone/>
              <a:defRPr>
                <a:latin typeface="Verdana" pitchFamily="32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GB"/>
              <a:t>Jan 12th 2008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Automotive Infrared Pedestrian Detection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77DBF79A-33DF-B84C-A58B-9FC7103001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2424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idx="10"/>
          </p:nvPr>
        </p:nvSpPr>
        <p:spPr>
          <a:xfrm>
            <a:off x="812801" y="6245226"/>
            <a:ext cx="2639484" cy="474663"/>
          </a:xfrm>
          <a:prstGeom prst="rect">
            <a:avLst/>
          </a:prstGeom>
        </p:spPr>
        <p:txBody>
          <a:bodyPr/>
          <a:lstStyle>
            <a:lvl1pPr>
              <a:buClr>
                <a:srgbClr val="000000"/>
              </a:buClr>
              <a:buSzPct val="100000"/>
              <a:buFont typeface="Verdana" pitchFamily="32" charset="0"/>
              <a:buNone/>
              <a:defRPr>
                <a:latin typeface="Verdana" pitchFamily="32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GB"/>
              <a:t>Jan 12th 2008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Automotive Infrared Pedestrian Detection</a:t>
            </a:r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F248E0D7-C97F-A740-8E21-E9FC5570098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9869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idx="10"/>
          </p:nvPr>
        </p:nvSpPr>
        <p:spPr>
          <a:xfrm>
            <a:off x="812801" y="6245226"/>
            <a:ext cx="2639484" cy="474663"/>
          </a:xfrm>
          <a:prstGeom prst="rect">
            <a:avLst/>
          </a:prstGeom>
        </p:spPr>
        <p:txBody>
          <a:bodyPr/>
          <a:lstStyle>
            <a:lvl1pPr>
              <a:buClr>
                <a:srgbClr val="000000"/>
              </a:buClr>
              <a:buSzPct val="100000"/>
              <a:buFont typeface="Verdana" pitchFamily="32" charset="0"/>
              <a:buNone/>
              <a:defRPr>
                <a:latin typeface="Verdana" pitchFamily="32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GB"/>
              <a:t>Jan 12th 2008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Automotive Infrared Pedestrian Detection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0CB24429-A254-BC40-9340-DBB9CF0C6BD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3289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81128C6-4875-E143-B354-D2D36767630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8666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2A550D6-4070-0743-81FA-32F79BDBE633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0861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IE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0ED9AB4-D0F3-8545-922A-37425E77A13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5936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766234" y="304800"/>
            <a:ext cx="10665884" cy="121443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755651" y="1752601"/>
            <a:ext cx="10665883" cy="4265613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  <p:sp>
        <p:nvSpPr>
          <p:cNvPr id="2" name="AutoShape 3"/>
          <p:cNvSpPr>
            <a:spLocks noChangeArrowheads="1"/>
          </p:cNvSpPr>
          <p:nvPr/>
        </p:nvSpPr>
        <p:spPr bwMode="auto">
          <a:xfrm>
            <a:off x="812800" y="1566864"/>
            <a:ext cx="10610851" cy="109537"/>
          </a:xfrm>
          <a:custGeom>
            <a:avLst/>
            <a:gdLst>
              <a:gd name="T0" fmla="*/ 0 w 1000"/>
              <a:gd name="T1" fmla="*/ 0 h 1000"/>
              <a:gd name="T2" fmla="*/ 585 w 1000"/>
              <a:gd name="T3" fmla="*/ 0 h 1000"/>
              <a:gd name="T4" fmla="*/ 585 w 1000"/>
              <a:gd name="T5" fmla="*/ 1000 h 1000"/>
              <a:gd name="T6" fmla="*/ 0 w 1000"/>
              <a:gd name="T7" fmla="*/ 1000 h 1000"/>
              <a:gd name="T8" fmla="*/ 0 w 1000"/>
              <a:gd name="T9" fmla="*/ 0 h 1000"/>
              <a:gd name="T10" fmla="*/ 1000 w 1000"/>
              <a:gd name="T11" fmla="*/ 0 h 1000"/>
              <a:gd name="T12" fmla="*/ 0 w 1000"/>
              <a:gd name="T13" fmla="*/ 0 h 1000"/>
              <a:gd name="T14" fmla="*/ 1000 w 1000"/>
              <a:gd name="T15" fmla="*/ 1000 h 1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T12" t="T13" r="T14" b="T15"/>
            <a:pathLst>
              <a:path w="1000" h="1000" stroke="0">
                <a:moveTo>
                  <a:pt x="0" y="0"/>
                </a:moveTo>
                <a:lnTo>
                  <a:pt x="585" y="0"/>
                </a:lnTo>
                <a:lnTo>
                  <a:pt x="585" y="1000"/>
                </a:lnTo>
                <a:lnTo>
                  <a:pt x="0" y="100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rgbClr val="CC0000"/>
          </a:solidFill>
          <a:ln w="9360">
            <a:solidFill>
              <a:srgbClr val="CC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Verdana" pitchFamily="32" charset="0"/>
              <a:buNone/>
              <a:defRPr/>
            </a:pPr>
            <a:endParaRPr lang="en-IE" sz="1800">
              <a:latin typeface="Verdana" pitchFamily="32" charset="0"/>
              <a:ea typeface="+mn-ea"/>
              <a:cs typeface="+mn-cs"/>
            </a:endParaRPr>
          </a:p>
        </p:txBody>
      </p:sp>
      <p:sp>
        <p:nvSpPr>
          <p:cNvPr id="1028" name="Line 4"/>
          <p:cNvSpPr>
            <a:spLocks noChangeShapeType="1"/>
          </p:cNvSpPr>
          <p:nvPr/>
        </p:nvSpPr>
        <p:spPr bwMode="auto">
          <a:xfrm>
            <a:off x="812800" y="6172200"/>
            <a:ext cx="10566400" cy="1588"/>
          </a:xfrm>
          <a:prstGeom prst="line">
            <a:avLst/>
          </a:prstGeom>
          <a:noFill/>
          <a:ln w="3240">
            <a:solidFill>
              <a:srgbClr val="CC0000"/>
            </a:solidFill>
            <a:miter lim="800000"/>
            <a:headEnd/>
            <a:tailEnd/>
          </a:ln>
          <a:effectLst/>
        </p:spPr>
        <p:txBody>
          <a:bodyPr/>
          <a:lstStyle/>
          <a:p>
            <a:pPr>
              <a:buClr>
                <a:srgbClr val="000000"/>
              </a:buClr>
              <a:buSzPct val="100000"/>
              <a:buFont typeface="Verdana" pitchFamily="32" charset="0"/>
              <a:buNone/>
              <a:defRPr/>
            </a:pPr>
            <a:endParaRPr lang="en-IE" sz="1800">
              <a:latin typeface="Verdana" pitchFamily="32" charset="0"/>
              <a:ea typeface="+mn-ea"/>
              <a:cs typeface="+mn-cs"/>
            </a:endParaRPr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8737601" y="6245226"/>
            <a:ext cx="2639484" cy="47466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>
              <a:buClr>
                <a:srgbClr val="000000"/>
              </a:buClr>
              <a:buSzPct val="100000"/>
              <a:buFont typeface="Calibri" charset="0"/>
              <a:buNone/>
              <a:defRPr sz="1200">
                <a:solidFill>
                  <a:srgbClr val="000000"/>
                </a:solidFill>
                <a:latin typeface="Calibri" charset="0"/>
                <a:ea typeface="DejaVuSans" charset="0"/>
                <a:cs typeface="DejaVuSans" charset="0"/>
              </a:defRPr>
            </a:lvl1pPr>
          </a:lstStyle>
          <a:p>
            <a:fld id="{9FC1BDAC-0D00-DA4F-897F-8B16C247E83F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3" name="Picture 8"/>
          <p:cNvPicPr>
            <a:picLocks noChangeAspect="1" noChangeArrowheads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10223501" y="188913"/>
            <a:ext cx="1631951" cy="5461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12" name="Rectangle 6"/>
          <p:cNvSpPr>
            <a:spLocks noGrp="1" noChangeArrowheads="1"/>
          </p:cNvSpPr>
          <p:nvPr>
            <p:ph type="ftr" idx="3"/>
          </p:nvPr>
        </p:nvSpPr>
        <p:spPr>
          <a:xfrm>
            <a:off x="4165601" y="6245226"/>
            <a:ext cx="3858684" cy="474663"/>
          </a:xfrm>
          <a:prstGeom prst="rect">
            <a:avLst/>
          </a:prstGeom>
          <a:ln/>
        </p:spPr>
        <p:txBody>
          <a:bodyPr/>
          <a:lstStyle>
            <a:lvl1pPr algn="ctr">
              <a:buClr>
                <a:srgbClr val="000000"/>
              </a:buClr>
              <a:buSzPct val="100000"/>
              <a:buFont typeface="Verdana" pitchFamily="32" charset="0"/>
              <a:buNone/>
              <a:defRPr sz="900">
                <a:solidFill>
                  <a:schemeClr val="tx1"/>
                </a:solidFill>
                <a:latin typeface="Verdana" pitchFamily="32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GB"/>
              <a:t>Vehicle Detection at Night</a:t>
            </a:r>
          </a:p>
        </p:txBody>
      </p:sp>
      <p:pic>
        <p:nvPicPr>
          <p:cNvPr id="9" name="Picture 8" descr="nuig_logo_new.bmp">
            <a:extLst>
              <a:ext uri="{FF2B5EF4-FFF2-40B4-BE49-F238E27FC236}">
                <a16:creationId xmlns:a16="http://schemas.microsoft.com/office/drawing/2014/main" id="{395C14F2-1111-4DE5-A156-4E3E32A76D30}"/>
              </a:ext>
            </a:extLst>
          </p:cNvPr>
          <p:cNvPicPr>
            <a:picLocks/>
          </p:cNvPicPr>
          <p:nvPr userDrawn="1"/>
        </p:nvPicPr>
        <p:blipFill>
          <a:blip r:embed="rId17" cstate="print"/>
          <a:srcRect/>
          <a:stretch>
            <a:fillRect/>
          </a:stretch>
        </p:blipFill>
        <p:spPr bwMode="auto">
          <a:xfrm>
            <a:off x="9874800" y="180000"/>
            <a:ext cx="2084400" cy="57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884737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sldNum="0" hdr="0"/>
  <p:txStyles>
    <p:titleStyle>
      <a:lvl1pPr algn="l" defTabSz="449263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SzPct val="100000"/>
        <a:buFont typeface="Calibri" charset="0"/>
        <a:defRPr sz="3800">
          <a:solidFill>
            <a:srgbClr val="000000"/>
          </a:solidFill>
          <a:latin typeface="+mj-lt"/>
          <a:ea typeface="+mj-ea"/>
          <a:cs typeface="+mj-cs"/>
        </a:defRPr>
      </a:lvl1pPr>
      <a:lvl2pPr algn="l" defTabSz="449263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SzPct val="100000"/>
        <a:buFont typeface="Calibri" charset="0"/>
        <a:defRPr sz="3800">
          <a:solidFill>
            <a:srgbClr val="000000"/>
          </a:solidFill>
          <a:latin typeface="Calibri" pitchFamily="32" charset="0"/>
          <a:ea typeface="AR PL ShanHeiSun Uni" charset="0"/>
          <a:cs typeface="AR PL ShanHeiSun Uni" charset="0"/>
        </a:defRPr>
      </a:lvl2pPr>
      <a:lvl3pPr algn="l" defTabSz="449263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SzPct val="100000"/>
        <a:buFont typeface="Calibri" charset="0"/>
        <a:defRPr sz="3800">
          <a:solidFill>
            <a:srgbClr val="000000"/>
          </a:solidFill>
          <a:latin typeface="Calibri" pitchFamily="32" charset="0"/>
          <a:ea typeface="AR PL ShanHeiSun Uni" charset="0"/>
          <a:cs typeface="AR PL ShanHeiSun Uni" charset="0"/>
        </a:defRPr>
      </a:lvl3pPr>
      <a:lvl4pPr algn="l" defTabSz="449263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SzPct val="100000"/>
        <a:buFont typeface="Calibri" charset="0"/>
        <a:defRPr sz="3800">
          <a:solidFill>
            <a:srgbClr val="000000"/>
          </a:solidFill>
          <a:latin typeface="Calibri" pitchFamily="32" charset="0"/>
          <a:ea typeface="AR PL ShanHeiSun Uni" charset="0"/>
          <a:cs typeface="AR PL ShanHeiSun Uni" charset="0"/>
        </a:defRPr>
      </a:lvl4pPr>
      <a:lvl5pPr algn="l" defTabSz="449263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SzPct val="100000"/>
        <a:buFont typeface="Calibri" charset="0"/>
        <a:defRPr sz="3800">
          <a:solidFill>
            <a:srgbClr val="000000"/>
          </a:solidFill>
          <a:latin typeface="Calibri" pitchFamily="32" charset="0"/>
          <a:ea typeface="AR PL ShanHeiSun Uni" charset="0"/>
          <a:cs typeface="AR PL ShanHeiSun Uni" charset="0"/>
        </a:defRPr>
      </a:lvl5pPr>
      <a:lvl6pPr marL="457200" algn="l" defTabSz="449263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SzPct val="100000"/>
        <a:buFont typeface="Calibri" pitchFamily="32" charset="0"/>
        <a:defRPr sz="3800">
          <a:solidFill>
            <a:srgbClr val="000000"/>
          </a:solidFill>
          <a:latin typeface="Calibri" pitchFamily="32" charset="0"/>
          <a:ea typeface="AR PL ShanHeiSun Uni" charset="0"/>
          <a:cs typeface="AR PL ShanHeiSun Uni" charset="0"/>
        </a:defRPr>
      </a:lvl6pPr>
      <a:lvl7pPr marL="914400" algn="l" defTabSz="449263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SzPct val="100000"/>
        <a:buFont typeface="Calibri" pitchFamily="32" charset="0"/>
        <a:defRPr sz="3800">
          <a:solidFill>
            <a:srgbClr val="000000"/>
          </a:solidFill>
          <a:latin typeface="Calibri" pitchFamily="32" charset="0"/>
          <a:ea typeface="AR PL ShanHeiSun Uni" charset="0"/>
          <a:cs typeface="AR PL ShanHeiSun Uni" charset="0"/>
        </a:defRPr>
      </a:lvl7pPr>
      <a:lvl8pPr marL="1371600" algn="l" defTabSz="449263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SzPct val="100000"/>
        <a:buFont typeface="Calibri" pitchFamily="32" charset="0"/>
        <a:defRPr sz="3800">
          <a:solidFill>
            <a:srgbClr val="000000"/>
          </a:solidFill>
          <a:latin typeface="Calibri" pitchFamily="32" charset="0"/>
          <a:ea typeface="AR PL ShanHeiSun Uni" charset="0"/>
          <a:cs typeface="AR PL ShanHeiSun Uni" charset="0"/>
        </a:defRPr>
      </a:lvl8pPr>
      <a:lvl9pPr marL="1828800" algn="l" defTabSz="449263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SzPct val="100000"/>
        <a:buFont typeface="Calibri" pitchFamily="32" charset="0"/>
        <a:defRPr sz="3800">
          <a:solidFill>
            <a:srgbClr val="000000"/>
          </a:solidFill>
          <a:latin typeface="Calibri" pitchFamily="32" charset="0"/>
          <a:ea typeface="AR PL ShanHeiSun Uni" charset="0"/>
          <a:cs typeface="AR PL ShanHeiSun Uni" charset="0"/>
        </a:defRPr>
      </a:lvl9pPr>
    </p:titleStyle>
    <p:bodyStyle>
      <a:lvl1pPr marL="468313" indent="-468313" algn="l" defTabSz="449263" rtl="0" eaLnBrk="1" fontAlgn="base" hangingPunct="1">
        <a:spcBef>
          <a:spcPts val="750"/>
        </a:spcBef>
        <a:spcAft>
          <a:spcPct val="0"/>
        </a:spcAft>
        <a:buClr>
          <a:srgbClr val="CC0000"/>
        </a:buClr>
        <a:buSzPct val="100000"/>
        <a:buFont typeface="Wingdings" charset="2"/>
        <a:buChar char=""/>
        <a:defRPr sz="3000">
          <a:solidFill>
            <a:srgbClr val="000000"/>
          </a:solidFill>
          <a:latin typeface="+mn-lt"/>
          <a:ea typeface="+mn-ea"/>
          <a:cs typeface="+mn-cs"/>
        </a:defRPr>
      </a:lvl1pPr>
      <a:lvl2pPr marL="906463" indent="-436563" algn="l" defTabSz="449263" rtl="0" eaLnBrk="1" fontAlgn="base" hangingPunct="1">
        <a:spcBef>
          <a:spcPts val="650"/>
        </a:spcBef>
        <a:spcAft>
          <a:spcPct val="0"/>
        </a:spcAft>
        <a:buClr>
          <a:srgbClr val="CC0000"/>
        </a:buClr>
        <a:buSzPct val="100000"/>
        <a:buFont typeface="Wingdings" charset="2"/>
        <a:buChar char=""/>
        <a:defRPr sz="2600">
          <a:solidFill>
            <a:srgbClr val="000000"/>
          </a:solidFill>
          <a:latin typeface="+mn-lt"/>
          <a:ea typeface="+mn-ea"/>
          <a:cs typeface="+mn-cs"/>
        </a:defRPr>
      </a:lvl2pPr>
      <a:lvl3pPr marL="1303338" indent="-393700" algn="l" defTabSz="449263" rtl="0" eaLnBrk="1" fontAlgn="base" hangingPunct="1">
        <a:spcBef>
          <a:spcPts val="575"/>
        </a:spcBef>
        <a:spcAft>
          <a:spcPct val="0"/>
        </a:spcAft>
        <a:buClr>
          <a:srgbClr val="CC0000"/>
        </a:buClr>
        <a:buSzPct val="100000"/>
        <a:buFont typeface="Wingdings" charset="2"/>
        <a:buChar char=""/>
        <a:defRPr sz="2300">
          <a:solidFill>
            <a:srgbClr val="000000"/>
          </a:solidFill>
          <a:latin typeface="+mn-lt"/>
          <a:ea typeface="+mn-ea"/>
          <a:cs typeface="+mn-cs"/>
        </a:defRPr>
      </a:lvl3pPr>
      <a:lvl4pPr marL="1692275" indent="-387350" algn="l" defTabSz="449263" rtl="0" eaLnBrk="1" fontAlgn="base" hangingPunct="1">
        <a:spcBef>
          <a:spcPts val="500"/>
        </a:spcBef>
        <a:spcAft>
          <a:spcPct val="0"/>
        </a:spcAft>
        <a:buClr>
          <a:srgbClr val="CC0000"/>
        </a:buClr>
        <a:buSzPct val="100000"/>
        <a:buFont typeface="Wingdings" charset="2"/>
        <a:buChar char="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92325" indent="-398463" algn="l" defTabSz="449263" rtl="0" eaLnBrk="1" fontAlgn="base" hangingPunct="1">
        <a:spcBef>
          <a:spcPts val="625"/>
        </a:spcBef>
        <a:spcAft>
          <a:spcPct val="0"/>
        </a:spcAft>
        <a:buClr>
          <a:srgbClr val="CC0000"/>
        </a:buClr>
        <a:buSzPct val="100000"/>
        <a:buFont typeface="Wingdings" charset="2"/>
        <a:buChar char="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49525" indent="-398463" algn="l" defTabSz="449263" rtl="0" eaLnBrk="1" fontAlgn="base" hangingPunct="1">
        <a:spcBef>
          <a:spcPts val="625"/>
        </a:spcBef>
        <a:spcAft>
          <a:spcPct val="0"/>
        </a:spcAft>
        <a:buClr>
          <a:srgbClr val="CC0000"/>
        </a:buClr>
        <a:buSzPct val="100000"/>
        <a:buFont typeface="Wingdings" charset="2"/>
        <a:buChar char="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3006725" indent="-398463" algn="l" defTabSz="449263" rtl="0" eaLnBrk="1" fontAlgn="base" hangingPunct="1">
        <a:spcBef>
          <a:spcPts val="625"/>
        </a:spcBef>
        <a:spcAft>
          <a:spcPct val="0"/>
        </a:spcAft>
        <a:buClr>
          <a:srgbClr val="CC0000"/>
        </a:buClr>
        <a:buSzPct val="100000"/>
        <a:buFont typeface="Wingdings" charset="2"/>
        <a:buChar char="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63925" indent="-398463" algn="l" defTabSz="449263" rtl="0" eaLnBrk="1" fontAlgn="base" hangingPunct="1">
        <a:spcBef>
          <a:spcPts val="625"/>
        </a:spcBef>
        <a:spcAft>
          <a:spcPct val="0"/>
        </a:spcAft>
        <a:buClr>
          <a:srgbClr val="CC0000"/>
        </a:buClr>
        <a:buSzPct val="100000"/>
        <a:buFont typeface="Wingdings" charset="2"/>
        <a:buChar char="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921125" indent="-398463" algn="l" defTabSz="449263" rtl="0" eaLnBrk="1" fontAlgn="base" hangingPunct="1">
        <a:spcBef>
          <a:spcPts val="625"/>
        </a:spcBef>
        <a:spcAft>
          <a:spcPct val="0"/>
        </a:spcAft>
        <a:buClr>
          <a:srgbClr val="CC0000"/>
        </a:buClr>
        <a:buSzPct val="100000"/>
        <a:buFont typeface="Wingdings" charset="2"/>
        <a:buChar char="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ri-mrg/robotcar-dataset-sdk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Text Box 2"/>
          <p:cNvSpPr txBox="1">
            <a:spLocks noChangeArrowheads="1"/>
          </p:cNvSpPr>
          <p:nvPr/>
        </p:nvSpPr>
        <p:spPr bwMode="auto">
          <a:xfrm>
            <a:off x="2000796" y="4526236"/>
            <a:ext cx="8674100" cy="2143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lvl="0" indent="0" algn="l" defTabSz="449263" rtl="0" eaLnBrk="1" fontAlgn="base" latinLnBrk="0" hangingPunct="1">
              <a:lnSpc>
                <a:spcPct val="80000"/>
              </a:lnSpc>
              <a:spcBef>
                <a:spcPts val="450"/>
              </a:spcBef>
              <a:spcAft>
                <a:spcPct val="0"/>
              </a:spcAft>
              <a:buClr>
                <a:srgbClr val="CC0000"/>
              </a:buClr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charset="0"/>
              </a:rPr>
              <a:t>Deadline: Midnight, Sunday, April 9</a:t>
            </a:r>
            <a:r>
              <a:rPr kumimoji="0" lang="en-GB" sz="1800" b="0" i="0" u="none" strike="noStrike" kern="1200" cap="none" spc="0" normalizeH="0" baseline="30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charset="0"/>
              </a:rPr>
              <a:t>th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charset="0"/>
            </a:endParaRPr>
          </a:p>
          <a:p>
            <a:pPr marL="0" marR="0" lvl="0" indent="0" algn="l" defTabSz="449263" rtl="0" eaLnBrk="1" fontAlgn="base" latinLnBrk="0" hangingPunct="1">
              <a:lnSpc>
                <a:spcPct val="80000"/>
              </a:lnSpc>
              <a:spcBef>
                <a:spcPts val="450"/>
              </a:spcBef>
              <a:spcAft>
                <a:spcPct val="0"/>
              </a:spcAft>
              <a:buClr>
                <a:srgbClr val="CC0000"/>
              </a:buClr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GB" dirty="0">
                <a:solidFill>
                  <a:srgbClr val="000000"/>
                </a:solidFill>
                <a:latin typeface="Calibri" charset="0"/>
              </a:rPr>
              <a:t>Percentage of total grade: 50%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charset="0"/>
              </a:rPr>
              <a:t> </a:t>
            </a:r>
          </a:p>
        </p:txBody>
      </p:sp>
      <p:sp>
        <p:nvSpPr>
          <p:cNvPr id="16386" name="Text Box 1"/>
          <p:cNvSpPr txBox="1">
            <a:spLocks noChangeArrowheads="1"/>
          </p:cNvSpPr>
          <p:nvPr/>
        </p:nvSpPr>
        <p:spPr bwMode="auto">
          <a:xfrm>
            <a:off x="889907" y="737094"/>
            <a:ext cx="10835927" cy="269190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lvl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charset="0"/>
              </a:rPr>
              <a:t>EE551 2023 mini-project</a:t>
            </a:r>
          </a:p>
          <a:p>
            <a:pPr marL="0" marR="0" lvl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endParaRPr kumimoji="0" lang="en-GB" sz="4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charset="0"/>
            </a:endParaRPr>
          </a:p>
          <a:p>
            <a:pPr marL="0" marR="0" lvl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charset="0"/>
              </a:rPr>
              <a:t>EE551</a:t>
            </a: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charset="0"/>
              </a:rPr>
              <a:t> </a:t>
            </a:r>
            <a:r>
              <a:rPr lang="en-GB" sz="3200" dirty="0">
                <a:solidFill>
                  <a:srgbClr val="000000"/>
                </a:solidFill>
                <a:latin typeface="Calibri" charset="0"/>
              </a:rPr>
              <a:t>2023 Mini-Project: </a:t>
            </a:r>
          </a:p>
          <a:p>
            <a:pPr marL="0" marR="0" lvl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GB" sz="3200" dirty="0">
                <a:solidFill>
                  <a:srgbClr val="000000"/>
                </a:solidFill>
                <a:latin typeface="Calibri" charset="0"/>
              </a:rPr>
              <a:t>Automotive surround view system with park slot detection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050CB7-9828-4676-880B-0F20F567ABDF}"/>
              </a:ext>
            </a:extLst>
          </p:cNvPr>
          <p:cNvCxnSpPr>
            <a:cxnSpLocks/>
          </p:cNvCxnSpPr>
          <p:nvPr/>
        </p:nvCxnSpPr>
        <p:spPr bwMode="auto">
          <a:xfrm>
            <a:off x="2072339" y="4097361"/>
            <a:ext cx="2771321" cy="0"/>
          </a:xfrm>
          <a:prstGeom prst="line">
            <a:avLst/>
          </a:prstGeom>
          <a:solidFill>
            <a:srgbClr val="00B8FF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026" name="Picture 2" descr="360-degree parking monitors explained">
            <a:extLst>
              <a:ext uri="{FF2B5EF4-FFF2-40B4-BE49-F238E27FC236}">
                <a16:creationId xmlns:a16="http://schemas.microsoft.com/office/drawing/2014/main" id="{48448169-34E7-D1E6-9AB6-F7EBB094A9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1386" y="3331344"/>
            <a:ext cx="6188163" cy="2683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208291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E3366-AACC-CB0F-3044-5044EC0F6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Additional 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0D503-008F-BADA-E883-850501E09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651" y="1752601"/>
            <a:ext cx="10665883" cy="4516224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Feel free to select whichever method of line detection, object detection (to identify parked cars) and segmentation you wish: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E" dirty="0"/>
              <a:t>Use a pre-existing “out of the box” implementation, there is no need to design or implement a new semantic segmentation model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E" dirty="0"/>
              <a:t>You must justify your choice in terms of performance, computation complexity and real-time considerations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The project description does allow some flexibility regarding implementation. Use your best judgement to implement your solution, and document your decisions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Due to time and resource constraints, there is no need to re-train your algorithm on this dataset</a:t>
            </a:r>
          </a:p>
        </p:txBody>
      </p:sp>
    </p:spTree>
    <p:extLst>
      <p:ext uri="{BB962C8B-B14F-4D97-AF65-F5344CB8AC3E}">
        <p14:creationId xmlns:p14="http://schemas.microsoft.com/office/powerpoint/2010/main" val="1983211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D651A-7F9B-5FD4-5D49-E591132D1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Submission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57E7C-7F2E-01D6-917F-4D71A90E3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Submit a </a:t>
            </a:r>
            <a:r>
              <a:rPr lang="en-IE" dirty="0" err="1"/>
              <a:t>Jupyter</a:t>
            </a:r>
            <a:r>
              <a:rPr lang="en-IE" dirty="0"/>
              <a:t> Notebook, including all code and documentation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While it is ok to collaborate, each person must submit their own work (i.e. this is an individual project, not a group project)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Include all analysis and commentary in the Notebook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E" dirty="0"/>
              <a:t>Including justifications for model selection, approaches and design decisions taken etc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It is ok to use existing tools, code bases etc. However, it is required to reference and provide links to any tools or 3</a:t>
            </a:r>
            <a:r>
              <a:rPr lang="en-IE" baseline="30000" dirty="0"/>
              <a:t>rd</a:t>
            </a:r>
            <a:r>
              <a:rPr lang="en-IE" dirty="0"/>
              <a:t> party code/scripts used</a:t>
            </a:r>
          </a:p>
        </p:txBody>
      </p:sp>
    </p:spTree>
    <p:extLst>
      <p:ext uri="{BB962C8B-B14F-4D97-AF65-F5344CB8AC3E}">
        <p14:creationId xmlns:p14="http://schemas.microsoft.com/office/powerpoint/2010/main" val="66175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D651A-7F9B-5FD4-5D49-E591132D1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Submission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57E7C-7F2E-01D6-917F-4D71A90E3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Grading (out of 100%):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E" dirty="0" err="1"/>
              <a:t>Topview</a:t>
            </a:r>
            <a:r>
              <a:rPr lang="en-IE" dirty="0"/>
              <a:t> Generation: 40%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E" dirty="0"/>
              <a:t>Park slot detection: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IE" dirty="0"/>
              <a:t>Parking lines detection: 20%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IE" dirty="0"/>
              <a:t>Object Detection (parked cars): 20%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IE" dirty="0"/>
              <a:t>Semantic Segmentation of park slot: 20%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Code quality, discussion of project design, implementation, limitations and potential improvements will be considered for grading</a:t>
            </a:r>
          </a:p>
          <a:p>
            <a:pPr lvl="1"/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4146442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497C6-007B-AB4A-7366-16AAF5783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Additional 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35F71-C6A0-0175-6CFF-6EB7F91735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Dedicate some time at the start to planning your project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Some tasks are more difficult than others. Start by implementing the easier parts where possible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If a particular aspect is proving difficult, consider implementing a more basic version first, then revisiting a more complex solution</a:t>
            </a:r>
          </a:p>
        </p:txBody>
      </p:sp>
    </p:spTree>
    <p:extLst>
      <p:ext uri="{BB962C8B-B14F-4D97-AF65-F5344CB8AC3E}">
        <p14:creationId xmlns:p14="http://schemas.microsoft.com/office/powerpoint/2010/main" val="2188161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>
            <a:extLst>
              <a:ext uri="{FF2B5EF4-FFF2-40B4-BE49-F238E27FC236}">
                <a16:creationId xmlns:a16="http://schemas.microsoft.com/office/drawing/2014/main" id="{83F85803-6C59-4CBD-93DC-911FA27BE9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9589" y="884051"/>
            <a:ext cx="10104504" cy="79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lvl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charset="0"/>
              </a:rPr>
              <a:t>Project Description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BF67EA-A2BF-4E5C-8034-AC55B8DCDE8B}"/>
              </a:ext>
            </a:extLst>
          </p:cNvPr>
          <p:cNvSpPr txBox="1"/>
          <p:nvPr/>
        </p:nvSpPr>
        <p:spPr>
          <a:xfrm>
            <a:off x="1212797" y="1780187"/>
            <a:ext cx="9766406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285750" marR="0" lvl="0" indent="-285750" fontAlgn="auto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</a:defRPr>
            </a:lvl1pPr>
            <a:lvl2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  <a:defRPr sz="2000">
                <a:solidFill>
                  <a:srgbClr val="000000"/>
                </a:solidFill>
                <a:latin typeface="Calibri"/>
              </a:defRPr>
            </a:lvl2pPr>
          </a:lstStyle>
          <a:p>
            <a:pPr>
              <a:buClr>
                <a:srgbClr val="C00000"/>
              </a:buClr>
              <a:defRPr/>
            </a:pPr>
            <a:r>
              <a:rPr kumimoji="0" lang="en-IE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Times New Roman" panose="02020603050405020304" pitchFamily="18" charset="0"/>
              </a:rPr>
              <a:t>In this project, you will implement an automotive surround view system with park slot detection</a:t>
            </a:r>
          </a:p>
          <a:p>
            <a:pPr lvl="1">
              <a:spcBef>
                <a:spcPts val="600"/>
              </a:spcBef>
              <a:spcAft>
                <a:spcPts val="1200"/>
              </a:spcAft>
              <a:buClr>
                <a:srgbClr val="C00000"/>
              </a:buClr>
              <a:defRPr/>
            </a:pPr>
            <a:r>
              <a:rPr lang="en-IE" altLang="en-US" sz="1800" dirty="0">
                <a:cs typeface="Times New Roman" panose="02020603050405020304" pitchFamily="18" charset="0"/>
              </a:rPr>
              <a:t>Generate a birds eye view from the input cameras</a:t>
            </a:r>
          </a:p>
          <a:p>
            <a:pPr lvl="1">
              <a:spcBef>
                <a:spcPts val="600"/>
              </a:spcBef>
              <a:spcAft>
                <a:spcPts val="1200"/>
              </a:spcAft>
              <a:buClr>
                <a:srgbClr val="C00000"/>
              </a:buClr>
              <a:defRPr/>
            </a:pPr>
            <a:r>
              <a:rPr kumimoji="0" lang="en-IE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Times New Roman" panose="02020603050405020304" pitchFamily="18" charset="0"/>
              </a:rPr>
              <a:t>Identify an open park slot (see </a:t>
            </a:r>
            <a:r>
              <a:rPr lang="en-IE" altLang="en-US" sz="1800" dirty="0">
                <a:cs typeface="Times New Roman" panose="02020603050405020304" pitchFamily="18" charset="0"/>
              </a:rPr>
              <a:t>right mono images)</a:t>
            </a:r>
            <a:endParaRPr kumimoji="0" lang="en-IE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Times New Roman" panose="02020603050405020304" pitchFamily="18" charset="0"/>
            </a:endParaRPr>
          </a:p>
          <a:p>
            <a:pPr>
              <a:buClr>
                <a:srgbClr val="C00000"/>
              </a:buClr>
              <a:defRPr/>
            </a:pPr>
            <a:r>
              <a:rPr lang="en-IE" sz="1800" dirty="0">
                <a:cs typeface="Times New Roman" panose="02020603050405020304" pitchFamily="18" charset="0"/>
              </a:rPr>
              <a:t>This implementation will be based on aspects covered throughout the course of the module including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defRPr/>
            </a:pPr>
            <a:r>
              <a:rPr kumimoji="0" lang="en-I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Times New Roman" panose="02020603050405020304" pitchFamily="18" charset="0"/>
              </a:rPr>
              <a:t>Raw sensor to RGB image generation (Assignment 1)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defRPr/>
            </a:pPr>
            <a:r>
              <a:rPr lang="en-IE" sz="1800" dirty="0">
                <a:cs typeface="Times New Roman" panose="02020603050405020304" pitchFamily="18" charset="0"/>
              </a:rPr>
              <a:t>Fisheye calibration and distortion correction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defRPr/>
            </a:pPr>
            <a:r>
              <a:rPr kumimoji="0" lang="en-I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Times New Roman" panose="02020603050405020304" pitchFamily="18" charset="0"/>
              </a:rPr>
              <a:t>Image merge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defRPr/>
            </a:pPr>
            <a:r>
              <a:rPr lang="en-IE" sz="1800" dirty="0">
                <a:cs typeface="Times New Roman" panose="02020603050405020304" pitchFamily="18" charset="0"/>
              </a:rPr>
              <a:t>Lane detection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defRPr/>
            </a:pPr>
            <a:r>
              <a:rPr kumimoji="0" lang="en-I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Times New Roman" panose="02020603050405020304" pitchFamily="18" charset="0"/>
              </a:rPr>
              <a:t>Object detection</a:t>
            </a:r>
          </a:p>
          <a:p>
            <a:pPr lvl="1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defRPr/>
            </a:pPr>
            <a:r>
              <a:rPr lang="en-IE" sz="1800" dirty="0">
                <a:cs typeface="Times New Roman" panose="02020603050405020304" pitchFamily="18" charset="0"/>
              </a:rPr>
              <a:t>Segmentation</a:t>
            </a:r>
            <a:endParaRPr kumimoji="0" lang="en-IE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9364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90974-D2D7-12BD-B3CC-3CF3476C8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Project Dataset and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C0FC7-CB72-3B3D-0DB0-1908D9CCC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For this project, you will use images from the Oxford </a:t>
            </a:r>
            <a:r>
              <a:rPr lang="en-IE" dirty="0" err="1"/>
              <a:t>Robotcar</a:t>
            </a:r>
            <a:r>
              <a:rPr lang="en-IE" dirty="0"/>
              <a:t> dataset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E" dirty="0"/>
              <a:t>robotcar-dataset.robots.ox.ac.uk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This dataset contains data from 3 fisheye cameras, a 3 camera front stereo camera system, radar and lidar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The images files you will need for the mini-project are provided on Blackboard</a:t>
            </a:r>
          </a:p>
        </p:txBody>
      </p:sp>
    </p:spTree>
    <p:extLst>
      <p:ext uri="{BB962C8B-B14F-4D97-AF65-F5344CB8AC3E}">
        <p14:creationId xmlns:p14="http://schemas.microsoft.com/office/powerpoint/2010/main" val="3088761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80A7817-D2D2-2C0E-7560-B5162D21A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Project Dataset and resources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E767B2-367E-FD81-DC40-5C74B8E46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652" y="1752601"/>
            <a:ext cx="4645908" cy="426561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The camera images are stored in </a:t>
            </a:r>
            <a:r>
              <a:rPr lang="en-IE" dirty="0" err="1"/>
              <a:t>png</a:t>
            </a:r>
            <a:r>
              <a:rPr lang="en-IE" dirty="0"/>
              <a:t> format, and are raw sensor image files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Example images are shown opposite:</a:t>
            </a:r>
          </a:p>
        </p:txBody>
      </p:sp>
      <p:pic>
        <p:nvPicPr>
          <p:cNvPr id="9" name="Picture 8" descr="A picture containing street, old, way, city&#10;&#10;Description automatically generated">
            <a:extLst>
              <a:ext uri="{FF2B5EF4-FFF2-40B4-BE49-F238E27FC236}">
                <a16:creationId xmlns:a16="http://schemas.microsoft.com/office/drawing/2014/main" id="{BF4A1CB4-3761-7452-DAC4-7787BDE95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568" y="1752598"/>
            <a:ext cx="1933542" cy="1450157"/>
          </a:xfrm>
          <a:prstGeom prst="rect">
            <a:avLst/>
          </a:prstGeom>
        </p:spPr>
      </p:pic>
      <p:pic>
        <p:nvPicPr>
          <p:cNvPr id="11" name="Picture 10" descr="A picture containing building, street, outdoor, way&#10;&#10;Description automatically generated">
            <a:extLst>
              <a:ext uri="{FF2B5EF4-FFF2-40B4-BE49-F238E27FC236}">
                <a16:creationId xmlns:a16="http://schemas.microsoft.com/office/drawing/2014/main" id="{09C817DD-859D-C43A-B9A3-F38ED59C35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6763" y="1784021"/>
            <a:ext cx="1891645" cy="1418734"/>
          </a:xfrm>
          <a:prstGeom prst="rect">
            <a:avLst/>
          </a:prstGeom>
        </p:spPr>
      </p:pic>
      <p:pic>
        <p:nvPicPr>
          <p:cNvPr id="13" name="Picture 12" descr="A picture containing outdoor, street, city, old&#10;&#10;Description automatically generated">
            <a:extLst>
              <a:ext uri="{FF2B5EF4-FFF2-40B4-BE49-F238E27FC236}">
                <a16:creationId xmlns:a16="http://schemas.microsoft.com/office/drawing/2014/main" id="{DD02B1B6-C1D8-9B84-0FDF-8F0C58629E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6270" y="1752598"/>
            <a:ext cx="1933542" cy="1450156"/>
          </a:xfrm>
          <a:prstGeom prst="rect">
            <a:avLst/>
          </a:prstGeom>
        </p:spPr>
      </p:pic>
      <p:pic>
        <p:nvPicPr>
          <p:cNvPr id="15" name="Picture 14" descr="A picture containing car, outdoor, arch&#10;&#10;Description automatically generated">
            <a:extLst>
              <a:ext uri="{FF2B5EF4-FFF2-40B4-BE49-F238E27FC236}">
                <a16:creationId xmlns:a16="http://schemas.microsoft.com/office/drawing/2014/main" id="{B8E5BB77-2627-8A52-CB53-D20A8A9578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836762" y="3467538"/>
            <a:ext cx="1891645" cy="1891645"/>
          </a:xfrm>
          <a:prstGeom prst="rect">
            <a:avLst/>
          </a:prstGeom>
        </p:spPr>
      </p:pic>
      <p:pic>
        <p:nvPicPr>
          <p:cNvPr id="17" name="Picture 16" descr="A picture containing car, mirror, vehicle, arch&#10;&#10;Description automatically generated">
            <a:extLst>
              <a:ext uri="{FF2B5EF4-FFF2-40B4-BE49-F238E27FC236}">
                <a16:creationId xmlns:a16="http://schemas.microsoft.com/office/drawing/2014/main" id="{619A00B7-A41A-7105-8D16-092A592AEF9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977464" y="4966354"/>
            <a:ext cx="1891646" cy="1891646"/>
          </a:xfrm>
          <a:prstGeom prst="rect">
            <a:avLst/>
          </a:prstGeom>
        </p:spPr>
      </p:pic>
      <p:pic>
        <p:nvPicPr>
          <p:cNvPr id="19" name="Picture 18" descr="A picture containing car, boat, arch&#10;&#10;Description automatically generated">
            <a:extLst>
              <a:ext uri="{FF2B5EF4-FFF2-40B4-BE49-F238E27FC236}">
                <a16:creationId xmlns:a16="http://schemas.microsoft.com/office/drawing/2014/main" id="{93369E7E-54E1-75CD-EC69-647D8B74AD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068437" y="3419664"/>
            <a:ext cx="1891646" cy="1891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086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76227-6598-02FF-2672-3013ED506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Project dataset and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1529C-4C3D-A41B-C13F-174ED5F169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The dataset is also accompanied by a </a:t>
            </a:r>
            <a:r>
              <a:rPr lang="en-IE" dirty="0" err="1"/>
              <a:t>github</a:t>
            </a:r>
            <a:r>
              <a:rPr lang="en-IE" dirty="0"/>
              <a:t> repo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E" dirty="0">
                <a:hlinkClick r:id="rId2"/>
              </a:rPr>
              <a:t>https://github.com/ori-mrg/robotcar-dataset-sdk</a:t>
            </a:r>
            <a:endParaRPr lang="en-IE" dirty="0"/>
          </a:p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This repo  contains a number of useful tools for this project, including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E" dirty="0" err="1"/>
              <a:t>Demosaic</a:t>
            </a:r>
            <a:r>
              <a:rPr lang="en-IE" dirty="0"/>
              <a:t> function (convert raw image to RGB)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E" dirty="0"/>
              <a:t>Camera model containing: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IE" dirty="0"/>
              <a:t>Camera </a:t>
            </a:r>
            <a:r>
              <a:rPr lang="en-IE" dirty="0" err="1"/>
              <a:t>extrinsics</a:t>
            </a:r>
            <a:endParaRPr lang="en-IE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IE" dirty="0"/>
              <a:t>Camera distortion model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IE" dirty="0"/>
              <a:t>Function to perform perspective correction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IE" dirty="0"/>
              <a:t>i.e. you will not need to calibrate the cameras as per assignment 3, this is already done in the </a:t>
            </a:r>
            <a:r>
              <a:rPr lang="en-IE" dirty="0" err="1"/>
              <a:t>github</a:t>
            </a:r>
            <a:r>
              <a:rPr lang="en-IE" dirty="0"/>
              <a:t> code</a:t>
            </a:r>
          </a:p>
        </p:txBody>
      </p:sp>
    </p:spTree>
    <p:extLst>
      <p:ext uri="{BB962C8B-B14F-4D97-AF65-F5344CB8AC3E}">
        <p14:creationId xmlns:p14="http://schemas.microsoft.com/office/powerpoint/2010/main" val="3473945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7B9F2-F176-2FEF-9197-0A9F0B997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Project task 1 – Generate </a:t>
            </a:r>
            <a:r>
              <a:rPr lang="en-IE" dirty="0" err="1"/>
              <a:t>topview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39D91-904B-C9D2-1AC0-A16D05B13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688" y="1752601"/>
            <a:ext cx="5340349" cy="426561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Implement an automotive surround view system, using the Oxford </a:t>
            </a:r>
            <a:r>
              <a:rPr lang="en-IE" dirty="0" err="1"/>
              <a:t>robotcar</a:t>
            </a:r>
            <a:r>
              <a:rPr lang="en-IE" dirty="0"/>
              <a:t> dataset and related tools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The resolution of the combined output shall be 1280*800 pixels</a:t>
            </a:r>
          </a:p>
          <a:p>
            <a:endParaRPr lang="en-I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9ED57B-868E-9FC8-2733-0DC8D176ADCE}"/>
              </a:ext>
            </a:extLst>
          </p:cNvPr>
          <p:cNvSpPr txBox="1"/>
          <p:nvPr/>
        </p:nvSpPr>
        <p:spPr>
          <a:xfrm>
            <a:off x="9348536" y="4305691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dirty="0"/>
              <a:t>1280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955315F-2953-6F3C-CB59-6D07B27244C9}"/>
              </a:ext>
            </a:extLst>
          </p:cNvPr>
          <p:cNvCxnSpPr>
            <a:cxnSpLocks/>
            <a:stCxn id="7" idx="1"/>
          </p:cNvCxnSpPr>
          <p:nvPr/>
        </p:nvCxnSpPr>
        <p:spPr bwMode="auto">
          <a:xfrm flipH="1">
            <a:off x="7580349" y="4490357"/>
            <a:ext cx="1768187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468E59A-CCE9-329A-07C9-84E3C31F3A4C}"/>
              </a:ext>
            </a:extLst>
          </p:cNvPr>
          <p:cNvCxnSpPr>
            <a:cxnSpLocks/>
          </p:cNvCxnSpPr>
          <p:nvPr/>
        </p:nvCxnSpPr>
        <p:spPr bwMode="auto">
          <a:xfrm>
            <a:off x="10156054" y="4451426"/>
            <a:ext cx="1542611" cy="7452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49B5744-DCE2-873E-4854-BEE9767382BA}"/>
              </a:ext>
            </a:extLst>
          </p:cNvPr>
          <p:cNvSpPr txBox="1"/>
          <p:nvPr/>
        </p:nvSpPr>
        <p:spPr>
          <a:xfrm>
            <a:off x="6938079" y="2978743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dirty="0"/>
              <a:t>800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7AADE6-DFDA-0B2E-70DC-9690833EA775}"/>
              </a:ext>
            </a:extLst>
          </p:cNvPr>
          <p:cNvCxnSpPr>
            <a:stCxn id="12" idx="0"/>
          </p:cNvCxnSpPr>
          <p:nvPr/>
        </p:nvCxnSpPr>
        <p:spPr bwMode="auto">
          <a:xfrm flipH="1" flipV="1">
            <a:off x="7205172" y="1937267"/>
            <a:ext cx="769" cy="104147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6E0EA4B-0A20-FE30-E0F4-641DBAA89093}"/>
              </a:ext>
            </a:extLst>
          </p:cNvPr>
          <p:cNvCxnSpPr>
            <a:cxnSpLocks/>
            <a:stCxn id="12" idx="2"/>
          </p:cNvCxnSpPr>
          <p:nvPr/>
        </p:nvCxnSpPr>
        <p:spPr bwMode="auto">
          <a:xfrm flipH="1">
            <a:off x="7205172" y="3348075"/>
            <a:ext cx="769" cy="935821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3CC8EFD-5AD8-6E8B-872F-438C164B9E21}"/>
              </a:ext>
            </a:extLst>
          </p:cNvPr>
          <p:cNvSpPr txBox="1"/>
          <p:nvPr/>
        </p:nvSpPr>
        <p:spPr>
          <a:xfrm>
            <a:off x="8313151" y="1567935"/>
            <a:ext cx="955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dirty="0" err="1"/>
              <a:t>Topview</a:t>
            </a:r>
            <a:endParaRPr lang="en-IE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4B3A5D1-4011-1447-DCFF-B9AD3C899D82}"/>
              </a:ext>
            </a:extLst>
          </p:cNvPr>
          <p:cNvSpPr txBox="1"/>
          <p:nvPr/>
        </p:nvSpPr>
        <p:spPr>
          <a:xfrm>
            <a:off x="9585293" y="1593047"/>
            <a:ext cx="242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dirty="0"/>
              <a:t>Park slot detection view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5F242DD-0335-D139-090B-D87F1D686A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0349" y="1959062"/>
            <a:ext cx="2420930" cy="234994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EB2C3E2-C4CD-B69A-7A03-15D101C11E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528969" y="2455064"/>
            <a:ext cx="2349946" cy="135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495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104D9-9D3B-A61E-332C-EF93E693C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Project task 1 – Generate </a:t>
            </a:r>
            <a:r>
              <a:rPr lang="en-IE" dirty="0" err="1"/>
              <a:t>topview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4060E-7EDB-9812-1335-B09550F7AE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651" y="1752601"/>
            <a:ext cx="10665883" cy="4572785"/>
          </a:xfrm>
        </p:spPr>
        <p:txBody>
          <a:bodyPr>
            <a:normAutofit fontScale="925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Note that to generate the </a:t>
            </a:r>
            <a:r>
              <a:rPr lang="en-IE" dirty="0" err="1"/>
              <a:t>topview</a:t>
            </a:r>
            <a:r>
              <a:rPr lang="en-IE" dirty="0"/>
              <a:t>, you will need to merge the views from 6 cameras (stereo front, left, right, and mono left, rear, right)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Grading of the </a:t>
            </a:r>
            <a:r>
              <a:rPr lang="en-IE" dirty="0" err="1"/>
              <a:t>topview</a:t>
            </a:r>
            <a:r>
              <a:rPr lang="en-IE" dirty="0"/>
              <a:t> will be based on the following criteria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E" dirty="0"/>
              <a:t>Quality of geometric correction, </a:t>
            </a:r>
            <a:r>
              <a:rPr lang="en-IE" dirty="0" err="1"/>
              <a:t>homography</a:t>
            </a:r>
            <a:r>
              <a:rPr lang="en-IE" dirty="0"/>
              <a:t> etc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IE" dirty="0"/>
              <a:t>i.e. do the cropped zones line up correctly, are they straight etc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E" dirty="0"/>
              <a:t>Merge quality (smoothness of transition between merged camera images)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E" dirty="0"/>
              <a:t>Brightness and colour matching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IE" dirty="0"/>
              <a:t>Correction of differences in colour and brightness between cameras in the </a:t>
            </a:r>
            <a:r>
              <a:rPr lang="en-IE" dirty="0" err="1"/>
              <a:t>topview</a:t>
            </a:r>
            <a:endParaRPr lang="en-IE" dirty="0"/>
          </a:p>
          <a:p>
            <a:pPr lvl="1"/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13108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104D9-9D3B-A61E-332C-EF93E693C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Project task 1 – Generate </a:t>
            </a:r>
            <a:r>
              <a:rPr lang="en-IE" dirty="0" err="1"/>
              <a:t>topview</a:t>
            </a:r>
            <a:endParaRPr lang="en-I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887DB3-C0DB-67DD-4169-E2A8B6D8C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99" y="2060643"/>
            <a:ext cx="3401316" cy="24584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202D62-8420-9F07-2F80-06312E85F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7252" y="2065963"/>
            <a:ext cx="2961856" cy="245315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9BC12CC-333B-9BAB-816B-F79FC3547A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7860" y="2060644"/>
            <a:ext cx="2568993" cy="23781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D65399B-0AD7-0FEB-3C28-32C70537AF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13470" y="2060642"/>
            <a:ext cx="2486931" cy="237819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E07E91A-12CC-AB60-C932-73310A0EA59E}"/>
              </a:ext>
            </a:extLst>
          </p:cNvPr>
          <p:cNvSpPr txBox="1"/>
          <p:nvPr/>
        </p:nvSpPr>
        <p:spPr>
          <a:xfrm>
            <a:off x="726163" y="4519121"/>
            <a:ext cx="2132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dirty="0"/>
              <a:t>Distortion correction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8BE2BE-5519-29DE-7766-4AD624BCFA84}"/>
              </a:ext>
            </a:extLst>
          </p:cNvPr>
          <p:cNvSpPr txBox="1"/>
          <p:nvPr/>
        </p:nvSpPr>
        <p:spPr>
          <a:xfrm>
            <a:off x="4814087" y="4519121"/>
            <a:ext cx="628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dirty="0"/>
              <a:t>Crop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2750D2-F08F-F4B9-2A34-D9DA87699F21}"/>
              </a:ext>
            </a:extLst>
          </p:cNvPr>
          <p:cNvSpPr txBox="1"/>
          <p:nvPr/>
        </p:nvSpPr>
        <p:spPr>
          <a:xfrm>
            <a:off x="7838470" y="4506940"/>
            <a:ext cx="796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dirty="0"/>
              <a:t>Merge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BB546F-4C08-3217-7E55-AB9AA12E41CE}"/>
              </a:ext>
            </a:extLst>
          </p:cNvPr>
          <p:cNvSpPr txBox="1"/>
          <p:nvPr/>
        </p:nvSpPr>
        <p:spPr>
          <a:xfrm>
            <a:off x="10636109" y="4506940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dirty="0"/>
              <a:t>Align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25A1744-787A-9149-0CB4-2C1C615223AC}"/>
              </a:ext>
            </a:extLst>
          </p:cNvPr>
          <p:cNvSpPr txBox="1"/>
          <p:nvPr/>
        </p:nvSpPr>
        <p:spPr>
          <a:xfrm>
            <a:off x="766234" y="5315411"/>
            <a:ext cx="4576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dirty="0"/>
              <a:t>Typical workflow for </a:t>
            </a:r>
            <a:r>
              <a:rPr lang="en-IE" dirty="0" err="1"/>
              <a:t>topview</a:t>
            </a:r>
            <a:r>
              <a:rPr lang="en-IE" dirty="0"/>
              <a:t> image generation</a:t>
            </a:r>
          </a:p>
        </p:txBody>
      </p:sp>
    </p:spTree>
    <p:extLst>
      <p:ext uri="{BB962C8B-B14F-4D97-AF65-F5344CB8AC3E}">
        <p14:creationId xmlns:p14="http://schemas.microsoft.com/office/powerpoint/2010/main" val="3023472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3B165-D40F-74FD-1E48-1E5EB9951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Project task 2 - Park slot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4C896-B6AB-3E82-8C55-E7A78D5C09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652" y="1752601"/>
            <a:ext cx="6097636" cy="4265613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In the test images, there is a vacant park slot (see image)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The task for this project is as follows: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E" dirty="0"/>
              <a:t>Detect parked cars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E" dirty="0"/>
              <a:t>Detect parking lines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E" dirty="0"/>
              <a:t>Detect and segment the available park slot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E" dirty="0"/>
              <a:t>Note: there is no need to detect parked cars in other camera views, just the right camera is sufficient</a:t>
            </a:r>
          </a:p>
        </p:txBody>
      </p:sp>
      <p:pic>
        <p:nvPicPr>
          <p:cNvPr id="7" name="Picture 6" descr="A picture containing car, mirror, vehicle&#10;&#10;Description automatically generated">
            <a:extLst>
              <a:ext uri="{FF2B5EF4-FFF2-40B4-BE49-F238E27FC236}">
                <a16:creationId xmlns:a16="http://schemas.microsoft.com/office/drawing/2014/main" id="{7A6C7882-76A4-D3F2-814D-AD3B569C02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437" y="1707035"/>
            <a:ext cx="4846165" cy="484616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D8FE42F-60BB-3FCF-8679-38781F451829}"/>
              </a:ext>
            </a:extLst>
          </p:cNvPr>
          <p:cNvCxnSpPr/>
          <p:nvPr/>
        </p:nvCxnSpPr>
        <p:spPr bwMode="auto">
          <a:xfrm flipH="1">
            <a:off x="8851769" y="4166647"/>
            <a:ext cx="754144" cy="678730"/>
          </a:xfrm>
          <a:prstGeom prst="line">
            <a:avLst/>
          </a:prstGeom>
          <a:ln w="57150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C47740E-F2B5-0508-7BD6-30FC19E36B1E}"/>
              </a:ext>
            </a:extLst>
          </p:cNvPr>
          <p:cNvCxnSpPr>
            <a:cxnSpLocks/>
          </p:cNvCxnSpPr>
          <p:nvPr/>
        </p:nvCxnSpPr>
        <p:spPr bwMode="auto">
          <a:xfrm>
            <a:off x="10154239" y="4130117"/>
            <a:ext cx="215246" cy="630419"/>
          </a:xfrm>
          <a:prstGeom prst="line">
            <a:avLst/>
          </a:prstGeom>
          <a:ln w="57150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3DC50E-73C4-31E4-97CA-70A77A7F9DEC}"/>
              </a:ext>
            </a:extLst>
          </p:cNvPr>
          <p:cNvCxnSpPr>
            <a:cxnSpLocks/>
          </p:cNvCxnSpPr>
          <p:nvPr/>
        </p:nvCxnSpPr>
        <p:spPr bwMode="auto">
          <a:xfrm flipV="1">
            <a:off x="8851769" y="4760536"/>
            <a:ext cx="1517716" cy="84841"/>
          </a:xfrm>
          <a:prstGeom prst="line">
            <a:avLst/>
          </a:prstGeom>
          <a:ln w="57150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45EF5B8-3A30-7735-E6A2-CEDCDB10BFFC}"/>
              </a:ext>
            </a:extLst>
          </p:cNvPr>
          <p:cNvSpPr txBox="1"/>
          <p:nvPr/>
        </p:nvSpPr>
        <p:spPr>
          <a:xfrm>
            <a:off x="9274219" y="4314207"/>
            <a:ext cx="987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dirty="0">
                <a:solidFill>
                  <a:schemeClr val="bg1"/>
                </a:solidFill>
              </a:rPr>
              <a:t>Park slot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C91C980-9F7D-0FFF-020B-6F86E2D7406F}"/>
              </a:ext>
            </a:extLst>
          </p:cNvPr>
          <p:cNvSpPr/>
          <p:nvPr/>
        </p:nvSpPr>
        <p:spPr bwMode="auto">
          <a:xfrm>
            <a:off x="8885076" y="4080826"/>
            <a:ext cx="1420427" cy="745724"/>
          </a:xfrm>
          <a:custGeom>
            <a:avLst/>
            <a:gdLst>
              <a:gd name="connsiteX0" fmla="*/ 683580 w 1420427"/>
              <a:gd name="connsiteY0" fmla="*/ 71022 h 745724"/>
              <a:gd name="connsiteX1" fmla="*/ 1233996 w 1420427"/>
              <a:gd name="connsiteY1" fmla="*/ 0 h 745724"/>
              <a:gd name="connsiteX2" fmla="*/ 1420427 w 1420427"/>
              <a:gd name="connsiteY2" fmla="*/ 648070 h 745724"/>
              <a:gd name="connsiteX3" fmla="*/ 0 w 1420427"/>
              <a:gd name="connsiteY3" fmla="*/ 745724 h 745724"/>
              <a:gd name="connsiteX4" fmla="*/ 683580 w 1420427"/>
              <a:gd name="connsiteY4" fmla="*/ 71022 h 7457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0427" h="745724">
                <a:moveTo>
                  <a:pt x="683580" y="71022"/>
                </a:moveTo>
                <a:lnTo>
                  <a:pt x="1233996" y="0"/>
                </a:lnTo>
                <a:lnTo>
                  <a:pt x="1420427" y="648070"/>
                </a:lnTo>
                <a:lnTo>
                  <a:pt x="0" y="745724"/>
                </a:lnTo>
                <a:lnTo>
                  <a:pt x="683580" y="71022"/>
                </a:lnTo>
                <a:close/>
              </a:path>
            </a:pathLst>
          </a:custGeom>
          <a:solidFill>
            <a:srgbClr val="00B8FF">
              <a:alpha val="25098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Verdana" pitchFamily="32" charset="0"/>
              <a:buNone/>
              <a:tabLst/>
            </a:pPr>
            <a:endParaRPr kumimoji="0" lang="en-IE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Verdana" pitchFamily="3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B76738-B7AA-A77D-0DAD-04BDC920A168}"/>
              </a:ext>
            </a:extLst>
          </p:cNvPr>
          <p:cNvSpPr/>
          <p:nvPr/>
        </p:nvSpPr>
        <p:spPr bwMode="auto">
          <a:xfrm>
            <a:off x="8478175" y="3897297"/>
            <a:ext cx="987643" cy="630419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Verdana" pitchFamily="32" charset="0"/>
              <a:buNone/>
              <a:tabLst/>
            </a:pPr>
            <a:endParaRPr kumimoji="0" lang="en-IE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Verdana" pitchFamily="3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F30E2D-ED73-5177-A668-6992551509E2}"/>
              </a:ext>
            </a:extLst>
          </p:cNvPr>
          <p:cNvSpPr/>
          <p:nvPr/>
        </p:nvSpPr>
        <p:spPr bwMode="auto">
          <a:xfrm>
            <a:off x="10261863" y="3536228"/>
            <a:ext cx="1101588" cy="840463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Verdana" pitchFamily="32" charset="0"/>
              <a:buNone/>
              <a:tabLst/>
            </a:pPr>
            <a:endParaRPr kumimoji="0" lang="en-IE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Verdana" pitchFamily="3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2BFCC9-D964-C4A4-A1A4-3861D920B02A}"/>
              </a:ext>
            </a:extLst>
          </p:cNvPr>
          <p:cNvSpPr/>
          <p:nvPr/>
        </p:nvSpPr>
        <p:spPr bwMode="auto">
          <a:xfrm>
            <a:off x="11230252" y="3514197"/>
            <a:ext cx="627020" cy="630419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Verdana" pitchFamily="32" charset="0"/>
              <a:buNone/>
              <a:tabLst/>
            </a:pPr>
            <a:endParaRPr kumimoji="0" lang="en-IE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Verdana" pitchFamily="32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164D0F6-530C-0897-6F20-1E84EB748B4B}"/>
              </a:ext>
            </a:extLst>
          </p:cNvPr>
          <p:cNvSpPr/>
          <p:nvPr/>
        </p:nvSpPr>
        <p:spPr bwMode="auto">
          <a:xfrm>
            <a:off x="11363451" y="3352412"/>
            <a:ext cx="665151" cy="630419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Verdana" pitchFamily="32" charset="0"/>
              <a:buNone/>
              <a:tabLst/>
            </a:pPr>
            <a:endParaRPr kumimoji="0" lang="en-IE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Verdana" pitchFamily="3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BD16C36-CF34-CBB9-CA9D-2E3ED08E6A8F}"/>
              </a:ext>
            </a:extLst>
          </p:cNvPr>
          <p:cNvSpPr/>
          <p:nvPr/>
        </p:nvSpPr>
        <p:spPr bwMode="auto">
          <a:xfrm>
            <a:off x="7984353" y="4083728"/>
            <a:ext cx="624716" cy="630419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Verdana" pitchFamily="32" charset="0"/>
              <a:buNone/>
              <a:tabLst/>
            </a:pPr>
            <a:endParaRPr kumimoji="0" lang="en-IE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Verdana" pitchFamily="3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AEE9A81-1539-8B37-9EC4-FAAD3801D0A8}"/>
              </a:ext>
            </a:extLst>
          </p:cNvPr>
          <p:cNvSpPr txBox="1"/>
          <p:nvPr/>
        </p:nvSpPr>
        <p:spPr>
          <a:xfrm>
            <a:off x="9101310" y="3631202"/>
            <a:ext cx="4076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1400" dirty="0">
                <a:solidFill>
                  <a:srgbClr val="FF0000"/>
                </a:solidFill>
              </a:rPr>
              <a:t>car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ED99BE-4CB8-52D3-5D88-D38529C465FA}"/>
              </a:ext>
            </a:extLst>
          </p:cNvPr>
          <p:cNvSpPr txBox="1"/>
          <p:nvPr/>
        </p:nvSpPr>
        <p:spPr>
          <a:xfrm>
            <a:off x="10129802" y="3265930"/>
            <a:ext cx="4076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1400" dirty="0">
                <a:solidFill>
                  <a:srgbClr val="FF0000"/>
                </a:solidFill>
              </a:rPr>
              <a:t>car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8CE805-B16F-C630-CD53-9D79F4816C76}"/>
              </a:ext>
            </a:extLst>
          </p:cNvPr>
          <p:cNvSpPr txBox="1"/>
          <p:nvPr/>
        </p:nvSpPr>
        <p:spPr>
          <a:xfrm>
            <a:off x="11063463" y="3288859"/>
            <a:ext cx="4076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1400" dirty="0">
                <a:solidFill>
                  <a:srgbClr val="FF0000"/>
                </a:solidFill>
              </a:rPr>
              <a:t>car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572A5C3-ACB9-D84B-2D06-D70217417F31}"/>
              </a:ext>
            </a:extLst>
          </p:cNvPr>
          <p:cNvSpPr txBox="1"/>
          <p:nvPr/>
        </p:nvSpPr>
        <p:spPr>
          <a:xfrm>
            <a:off x="11589512" y="3093751"/>
            <a:ext cx="4076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1400" dirty="0">
                <a:solidFill>
                  <a:srgbClr val="FF0000"/>
                </a:solidFill>
              </a:rPr>
              <a:t>car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B6CD79-8063-EA02-F239-BA7F1213F641}"/>
              </a:ext>
            </a:extLst>
          </p:cNvPr>
          <p:cNvSpPr txBox="1"/>
          <p:nvPr/>
        </p:nvSpPr>
        <p:spPr>
          <a:xfrm>
            <a:off x="7930159" y="3828942"/>
            <a:ext cx="4076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1400" dirty="0">
                <a:solidFill>
                  <a:srgbClr val="FF0000"/>
                </a:solidFill>
              </a:rPr>
              <a:t>car</a:t>
            </a:r>
          </a:p>
        </p:txBody>
      </p:sp>
    </p:spTree>
    <p:extLst>
      <p:ext uri="{BB962C8B-B14F-4D97-AF65-F5344CB8AC3E}">
        <p14:creationId xmlns:p14="http://schemas.microsoft.com/office/powerpoint/2010/main" val="410510951"/>
      </p:ext>
    </p:extLst>
  </p:cSld>
  <p:clrMapOvr>
    <a:masterClrMapping/>
  </p:clrMapOvr>
</p:sld>
</file>

<file path=ppt/theme/theme1.xml><?xml version="1.0" encoding="utf-8"?>
<a:theme xmlns:a="http://schemas.openxmlformats.org/drawingml/2006/main" name="NUIG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AR PL ShanHeiSun Uni"/>
        <a:cs typeface="AR PL ShanHeiSun Uni"/>
      </a:majorFont>
      <a:minorFont>
        <a:latin typeface="Calibri"/>
        <a:ea typeface="AR PL ShanHeiSun Uni"/>
        <a:cs typeface="AR PL ShanHeiSun Un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Verdana" pitchFamily="32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Verdana" pitchFamily="3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Verdana" pitchFamily="32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Verdana" pitchFamily="32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NUIG" id="{5AB8117F-5F30-4241-B4DB-52C209FF20C4}" vid="{E459F878-6B3A-4BED-A58F-9D52B7E881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11503</TotalTime>
  <Words>806</Words>
  <Application>Microsoft Office PowerPoint</Application>
  <PresentationFormat>Widescreen</PresentationFormat>
  <Paragraphs>94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Times New Roman</vt:lpstr>
      <vt:lpstr>Verdana</vt:lpstr>
      <vt:lpstr>Wingdings</vt:lpstr>
      <vt:lpstr>NUIG</vt:lpstr>
      <vt:lpstr>PowerPoint Presentation</vt:lpstr>
      <vt:lpstr>PowerPoint Presentation</vt:lpstr>
      <vt:lpstr>Project Dataset and resources</vt:lpstr>
      <vt:lpstr>Project Dataset and resources</vt:lpstr>
      <vt:lpstr>Project dataset and resources</vt:lpstr>
      <vt:lpstr>Project task 1 – Generate topview</vt:lpstr>
      <vt:lpstr>Project task 1 – Generate topview</vt:lpstr>
      <vt:lpstr>Project task 1 – Generate topview</vt:lpstr>
      <vt:lpstr>Project task 2 - Park slot detection</vt:lpstr>
      <vt:lpstr>Additional comments</vt:lpstr>
      <vt:lpstr>Submission</vt:lpstr>
      <vt:lpstr>Submission</vt:lpstr>
      <vt:lpstr>Additional comments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Deegan, Brian</dc:creator>
  <cp:lastModifiedBy>Shubham Kumar Manglam</cp:lastModifiedBy>
  <cp:revision>1</cp:revision>
  <dcterms:created xsi:type="dcterms:W3CDTF">2023-03-07T09:52:44Z</dcterms:created>
  <dcterms:modified xsi:type="dcterms:W3CDTF">2023-04-08T13:07:08Z</dcterms:modified>
</cp:coreProperties>
</file>

<file path=docProps/thumbnail.jpeg>
</file>